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Lst>
  <p:notesMasterIdLst>
    <p:notesMasterId r:id="rId21"/>
  </p:notesMasterIdLst>
  <p:sldIdLst>
    <p:sldId id="256" r:id="rId6"/>
    <p:sldId id="968" r:id="rId7"/>
    <p:sldId id="960" r:id="rId8"/>
    <p:sldId id="956" r:id="rId9"/>
    <p:sldId id="289" r:id="rId10"/>
    <p:sldId id="961" r:id="rId11"/>
    <p:sldId id="957" r:id="rId12"/>
    <p:sldId id="962" r:id="rId13"/>
    <p:sldId id="963" r:id="rId14"/>
    <p:sldId id="964" r:id="rId15"/>
    <p:sldId id="966" r:id="rId16"/>
    <p:sldId id="965" r:id="rId17"/>
    <p:sldId id="967" r:id="rId18"/>
    <p:sldId id="969" r:id="rId19"/>
    <p:sldId id="29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94660"/>
  </p:normalViewPr>
  <p:slideViewPr>
    <p:cSldViewPr>
      <p:cViewPr varScale="1">
        <p:scale>
          <a:sx n="116" d="100"/>
          <a:sy n="116" d="100"/>
        </p:scale>
        <p:origin x="1498"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2F11E4-B6AE-439F-A7DA-FB64C2FC7737}"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bg-BG"/>
        </a:p>
      </dgm:t>
    </dgm:pt>
    <dgm:pt modelId="{04B01EA8-7392-4242-8946-780795E3CDC1}">
      <dgm:prSet phldrT="[Text]"/>
      <dgm:spPr/>
      <dgm:t>
        <a:bodyPr/>
        <a:lstStyle/>
        <a:p>
          <a:r>
            <a:rPr lang="lv-LV" b="1" i="1" dirty="0"/>
            <a:t>Vai man ir pienākums sniegt informāciju?</a:t>
          </a:r>
          <a:endParaRPr lang="bg-BG" dirty="0"/>
        </a:p>
      </dgm:t>
    </dgm:pt>
    <dgm:pt modelId="{F0F89529-18C6-4F3C-83FB-4647810E5E35}" type="parTrans" cxnId="{12317CF3-64B5-4A2A-97CF-42919B47D30D}">
      <dgm:prSet/>
      <dgm:spPr/>
      <dgm:t>
        <a:bodyPr/>
        <a:lstStyle/>
        <a:p>
          <a:endParaRPr lang="bg-BG"/>
        </a:p>
      </dgm:t>
    </dgm:pt>
    <dgm:pt modelId="{0FA8FBF6-1B13-47D0-85E5-AE5988A24E94}" type="sibTrans" cxnId="{12317CF3-64B5-4A2A-97CF-42919B47D30D}">
      <dgm:prSet/>
      <dgm:spPr/>
      <dgm:t>
        <a:bodyPr/>
        <a:lstStyle/>
        <a:p>
          <a:endParaRPr lang="bg-BG"/>
        </a:p>
      </dgm:t>
    </dgm:pt>
    <dgm:pt modelId="{4E69CD2A-3BA0-4055-B876-72CFE169057B}">
      <dgm:prSet phldrT="[Text]"/>
      <dgm:spPr/>
      <dgm:t>
        <a:bodyPr/>
        <a:lstStyle/>
        <a:p>
          <a:pPr>
            <a:buFont typeface="+mj-lt"/>
            <a:buAutoNum type="arabicPeriod"/>
          </a:pPr>
          <a:r>
            <a:rPr lang="lv-LV" b="1" i="1" dirty="0"/>
            <a:t>Identitātes pārbaude</a:t>
          </a:r>
          <a:endParaRPr lang="bg-BG" dirty="0"/>
        </a:p>
      </dgm:t>
    </dgm:pt>
    <dgm:pt modelId="{6DE75F99-0A2B-40D8-A554-3A6C4D6CC561}" type="parTrans" cxnId="{DE22E8B0-53A3-4D45-932B-ED4C8563303E}">
      <dgm:prSet/>
      <dgm:spPr/>
      <dgm:t>
        <a:bodyPr/>
        <a:lstStyle/>
        <a:p>
          <a:endParaRPr lang="bg-BG"/>
        </a:p>
      </dgm:t>
    </dgm:pt>
    <dgm:pt modelId="{059CF8A3-841E-4D18-946D-F1A61E72F117}" type="sibTrans" cxnId="{DE22E8B0-53A3-4D45-932B-ED4C8563303E}">
      <dgm:prSet/>
      <dgm:spPr/>
      <dgm:t>
        <a:bodyPr/>
        <a:lstStyle/>
        <a:p>
          <a:endParaRPr lang="bg-BG"/>
        </a:p>
      </dgm:t>
    </dgm:pt>
    <dgm:pt modelId="{FAC77E29-7BC4-4332-8609-8A147A077F65}">
      <dgm:prSet phldrT="[Text]"/>
      <dgm:spPr/>
      <dgm:t>
        <a:bodyPr/>
        <a:lstStyle/>
        <a:p>
          <a:r>
            <a:rPr lang="lv-LV" dirty="0"/>
            <a:t>Ja šaubāties par identitāti: pieprasiet iesniedzējam pierādījumu</a:t>
          </a:r>
          <a:endParaRPr lang="bg-BG" dirty="0"/>
        </a:p>
      </dgm:t>
    </dgm:pt>
    <dgm:pt modelId="{517989DC-D78A-4578-BC24-01BE70505051}" type="parTrans" cxnId="{6E235692-D2BF-43A1-AA6E-0BC89C646C61}">
      <dgm:prSet/>
      <dgm:spPr/>
      <dgm:t>
        <a:bodyPr/>
        <a:lstStyle/>
        <a:p>
          <a:endParaRPr lang="bg-BG"/>
        </a:p>
      </dgm:t>
    </dgm:pt>
    <dgm:pt modelId="{5A9980F7-88F8-467E-BFED-53F4EC33496E}" type="sibTrans" cxnId="{6E235692-D2BF-43A1-AA6E-0BC89C646C61}">
      <dgm:prSet/>
      <dgm:spPr/>
      <dgm:t>
        <a:bodyPr/>
        <a:lstStyle/>
        <a:p>
          <a:endParaRPr lang="bg-BG"/>
        </a:p>
      </dgm:t>
    </dgm:pt>
    <dgm:pt modelId="{B2857C4A-BC25-4188-AC30-FD8253C97A84}">
      <dgm:prSet/>
      <dgm:spPr/>
      <dgm:t>
        <a:bodyPr/>
        <a:lstStyle/>
        <a:p>
          <a:r>
            <a:rPr lang="lv-LV" b="1" i="1" dirty="0"/>
            <a:t>Vai ir pārmērīgs vai acīmredzami nepamatots pieteikums?</a:t>
          </a:r>
          <a:endParaRPr lang="de-AT" b="1" i="1" dirty="0">
            <a:latin typeface="HelveticaNeueLT Std Lt"/>
          </a:endParaRPr>
        </a:p>
      </dgm:t>
    </dgm:pt>
    <dgm:pt modelId="{F7F693C3-D376-48E7-806D-2F8A6807227C}" type="parTrans" cxnId="{BDB0009B-1208-4FFF-8188-7483A18133C2}">
      <dgm:prSet/>
      <dgm:spPr/>
      <dgm:t>
        <a:bodyPr/>
        <a:lstStyle/>
        <a:p>
          <a:endParaRPr lang="bg-BG"/>
        </a:p>
      </dgm:t>
    </dgm:pt>
    <dgm:pt modelId="{4EDAADB9-1A3B-48B2-8386-28788667DB88}" type="sibTrans" cxnId="{BDB0009B-1208-4FFF-8188-7483A18133C2}">
      <dgm:prSet/>
      <dgm:spPr/>
      <dgm:t>
        <a:bodyPr/>
        <a:lstStyle/>
        <a:p>
          <a:endParaRPr lang="bg-BG"/>
        </a:p>
      </dgm:t>
    </dgm:pt>
    <dgm:pt modelId="{AAA5CCEC-8C28-49C0-B15D-F7753FAF397C}">
      <dgm:prSet custT="1"/>
      <dgm:spPr/>
      <dgm:t>
        <a:bodyPr/>
        <a:lstStyle/>
        <a:p>
          <a:r>
            <a:rPr lang="lv-LV" sz="1300" kern="1200" dirty="0">
              <a:solidFill>
                <a:prstClr val="black">
                  <a:hueOff val="0"/>
                  <a:satOff val="0"/>
                  <a:lumOff val="0"/>
                  <a:alphaOff val="0"/>
                </a:prstClr>
              </a:solidFill>
              <a:latin typeface="Calibri"/>
              <a:ea typeface="+mn-ea"/>
              <a:cs typeface="+mn-cs"/>
            </a:rPr>
            <a:t>Piem.,</a:t>
          </a:r>
          <a:r>
            <a:rPr lang="en-GB" sz="1300" kern="1200" dirty="0">
              <a:solidFill>
                <a:prstClr val="black">
                  <a:hueOff val="0"/>
                  <a:satOff val="0"/>
                  <a:lumOff val="0"/>
                  <a:alphaOff val="0"/>
                </a:prstClr>
              </a:solidFill>
              <a:latin typeface="Calibri"/>
              <a:ea typeface="+mn-ea"/>
              <a:cs typeface="+mn-cs"/>
            </a:rPr>
            <a:t> </a:t>
          </a:r>
          <a:r>
            <a:rPr lang="lv-LV" sz="1300" kern="1200" dirty="0">
              <a:solidFill>
                <a:prstClr val="black">
                  <a:hueOff val="0"/>
                  <a:satOff val="0"/>
                  <a:lumOff val="0"/>
                  <a:alphaOff val="0"/>
                </a:prstClr>
              </a:solidFill>
              <a:latin typeface="Calibri"/>
              <a:ea typeface="+mn-ea"/>
              <a:cs typeface="+mn-cs"/>
            </a:rPr>
            <a:t>pieteikuma iesniedzējam bieži tika sniegta viena un tā pati informācija, iespējama izmaksu sadale</a:t>
          </a:r>
          <a:endParaRPr lang="bg-BG" sz="1300" kern="1200" dirty="0">
            <a:solidFill>
              <a:prstClr val="black">
                <a:hueOff val="0"/>
                <a:satOff val="0"/>
                <a:lumOff val="0"/>
                <a:alphaOff val="0"/>
              </a:prstClr>
            </a:solidFill>
            <a:latin typeface="Calibri"/>
            <a:ea typeface="+mn-ea"/>
            <a:cs typeface="+mn-cs"/>
          </a:endParaRPr>
        </a:p>
      </dgm:t>
    </dgm:pt>
    <dgm:pt modelId="{2937FD23-635F-4705-B97B-232094C8A491}" type="parTrans" cxnId="{86BBB84A-201A-460B-B17F-96347698A907}">
      <dgm:prSet/>
      <dgm:spPr/>
      <dgm:t>
        <a:bodyPr/>
        <a:lstStyle/>
        <a:p>
          <a:endParaRPr lang="bg-BG"/>
        </a:p>
      </dgm:t>
    </dgm:pt>
    <dgm:pt modelId="{982A0351-B4CB-40B9-9DB0-D44F2782124D}" type="sibTrans" cxnId="{86BBB84A-201A-460B-B17F-96347698A907}">
      <dgm:prSet/>
      <dgm:spPr/>
      <dgm:t>
        <a:bodyPr/>
        <a:lstStyle/>
        <a:p>
          <a:endParaRPr lang="bg-BG"/>
        </a:p>
      </dgm:t>
    </dgm:pt>
    <dgm:pt modelId="{414F967A-FD01-487E-A10B-6F82A22B093E}">
      <dgm:prSet/>
      <dgm:spPr/>
      <dgm:t>
        <a:bodyPr/>
        <a:lstStyle/>
        <a:p>
          <a:pPr>
            <a:buFont typeface="+mj-lt"/>
            <a:buAutoNum type="arabicPeriod"/>
          </a:pPr>
          <a:r>
            <a:rPr lang="lv-LV" b="1" i="1" dirty="0"/>
            <a:t>Vai vispār tiek apstrādāti pieprasījuma iesniedzēja personas dati?</a:t>
          </a:r>
          <a:endParaRPr lang="bg-BG" dirty="0"/>
        </a:p>
      </dgm:t>
    </dgm:pt>
    <dgm:pt modelId="{0141C687-FF91-4906-874C-E5EDD3CB16E4}" type="parTrans" cxnId="{090B9E44-32A6-4B88-B467-F114983A5A48}">
      <dgm:prSet/>
      <dgm:spPr/>
      <dgm:t>
        <a:bodyPr/>
        <a:lstStyle/>
        <a:p>
          <a:endParaRPr lang="bg-BG"/>
        </a:p>
      </dgm:t>
    </dgm:pt>
    <dgm:pt modelId="{4C8550EF-1A0F-49B3-A315-84B6B299E766}" type="sibTrans" cxnId="{090B9E44-32A6-4B88-B467-F114983A5A48}">
      <dgm:prSet/>
      <dgm:spPr/>
      <dgm:t>
        <a:bodyPr/>
        <a:lstStyle/>
        <a:p>
          <a:endParaRPr lang="bg-BG"/>
        </a:p>
      </dgm:t>
    </dgm:pt>
    <dgm:pt modelId="{46EC1C0C-6546-46FD-A4FB-C55EF29A3FCA}">
      <dgm:prSet custT="1"/>
      <dgm:spPr/>
      <dgm:t>
        <a:bodyPr/>
        <a:lstStyle/>
        <a:p>
          <a:r>
            <a:rPr lang="lv-LV" sz="1300" kern="1200" dirty="0"/>
            <a:t>Ja par pieteikuma iesniedzēju nav </a:t>
          </a:r>
          <a:r>
            <a:rPr lang="lv-LV" sz="1300" kern="1200" dirty="0">
              <a:solidFill>
                <a:prstClr val="black">
                  <a:hueOff val="0"/>
                  <a:satOff val="0"/>
                  <a:lumOff val="0"/>
                  <a:alphaOff val="0"/>
                </a:prstClr>
              </a:solidFill>
              <a:latin typeface="Calibri"/>
              <a:ea typeface="+mn-ea"/>
              <a:cs typeface="+mn-cs"/>
            </a:rPr>
            <a:t>glabāti dati </a:t>
          </a:r>
          <a:r>
            <a:rPr lang="en-GB" sz="1300" kern="1200" dirty="0">
              <a:solidFill>
                <a:prstClr val="black">
                  <a:hueOff val="0"/>
                  <a:satOff val="0"/>
                  <a:lumOff val="0"/>
                  <a:alphaOff val="0"/>
                </a:prstClr>
              </a:solidFill>
              <a:latin typeface="Calibri"/>
              <a:ea typeface="+mn-ea"/>
              <a:cs typeface="+mn-cs"/>
              <a:sym typeface="Wingdings" panose="05000000000000000000" pitchFamily="2" charset="2"/>
            </a:rPr>
            <a:t></a:t>
          </a:r>
          <a:r>
            <a:rPr lang="en-GB" sz="1300" kern="1200" dirty="0">
              <a:solidFill>
                <a:prstClr val="black">
                  <a:hueOff val="0"/>
                  <a:satOff val="0"/>
                  <a:lumOff val="0"/>
                  <a:alphaOff val="0"/>
                </a:prstClr>
              </a:solidFill>
              <a:latin typeface="Calibri"/>
              <a:ea typeface="+mn-ea"/>
              <a:cs typeface="+mn-cs"/>
            </a:rPr>
            <a:t> </a:t>
          </a:r>
          <a:r>
            <a:rPr lang="lv-LV" sz="1300" kern="1200" dirty="0">
              <a:solidFill>
                <a:prstClr val="black">
                  <a:hueOff val="0"/>
                  <a:satOff val="0"/>
                  <a:lumOff val="0"/>
                  <a:alphaOff val="0"/>
                </a:prstClr>
              </a:solidFill>
              <a:latin typeface="Calibri"/>
              <a:ea typeface="+mn-ea"/>
              <a:cs typeface="+mn-cs"/>
            </a:rPr>
            <a:t>negatīva atbilde</a:t>
          </a:r>
          <a:endParaRPr lang="bg-BG" sz="1300" kern="1200" dirty="0">
            <a:solidFill>
              <a:prstClr val="black">
                <a:hueOff val="0"/>
                <a:satOff val="0"/>
                <a:lumOff val="0"/>
                <a:alphaOff val="0"/>
              </a:prstClr>
            </a:solidFill>
            <a:latin typeface="Calibri"/>
            <a:ea typeface="+mn-ea"/>
            <a:cs typeface="+mn-cs"/>
          </a:endParaRPr>
        </a:p>
      </dgm:t>
    </dgm:pt>
    <dgm:pt modelId="{A7F3D35F-5080-49C3-BE59-521D235966FC}" type="parTrans" cxnId="{C73DE165-B736-43D0-BF4A-3518DD1D9D45}">
      <dgm:prSet/>
      <dgm:spPr/>
      <dgm:t>
        <a:bodyPr/>
        <a:lstStyle/>
        <a:p>
          <a:endParaRPr lang="bg-BG"/>
        </a:p>
      </dgm:t>
    </dgm:pt>
    <dgm:pt modelId="{3D1CA49D-4132-4AD8-93B4-85B98509ECF7}" type="sibTrans" cxnId="{C73DE165-B736-43D0-BF4A-3518DD1D9D45}">
      <dgm:prSet/>
      <dgm:spPr/>
      <dgm:t>
        <a:bodyPr/>
        <a:lstStyle/>
        <a:p>
          <a:endParaRPr lang="bg-BG"/>
        </a:p>
      </dgm:t>
    </dgm:pt>
    <dgm:pt modelId="{2D1683B5-739F-4863-BF81-3B8769E5528B}">
      <dgm:prSet/>
      <dgm:spPr/>
      <dgm:t>
        <a:bodyPr/>
        <a:lstStyle/>
        <a:p>
          <a:pPr>
            <a:buFont typeface="+mj-lt"/>
            <a:buAutoNum type="arabicPeriod"/>
          </a:pPr>
          <a:r>
            <a:rPr lang="lv-LV" b="1" i="1" dirty="0"/>
            <a:t>Kādus datus un informāciju pārzinim jāsniedz?</a:t>
          </a:r>
          <a:endParaRPr lang="bg-BG" dirty="0"/>
        </a:p>
      </dgm:t>
    </dgm:pt>
    <dgm:pt modelId="{74C262C4-0D87-49DF-B7C9-1DA373F7077F}" type="parTrans" cxnId="{C32DF25D-91A9-428E-BC14-829D2A9E9233}">
      <dgm:prSet/>
      <dgm:spPr/>
      <dgm:t>
        <a:bodyPr/>
        <a:lstStyle/>
        <a:p>
          <a:endParaRPr lang="bg-BG"/>
        </a:p>
      </dgm:t>
    </dgm:pt>
    <dgm:pt modelId="{16A2622A-D70D-4645-BB99-D7BD453ABE25}" type="sibTrans" cxnId="{C32DF25D-91A9-428E-BC14-829D2A9E9233}">
      <dgm:prSet/>
      <dgm:spPr/>
      <dgm:t>
        <a:bodyPr/>
        <a:lstStyle/>
        <a:p>
          <a:endParaRPr lang="bg-BG"/>
        </a:p>
      </dgm:t>
    </dgm:pt>
    <dgm:pt modelId="{D16FD9BC-3B8C-4E21-B278-6532833A613E}">
      <dgm:prSet/>
      <dgm:spPr/>
      <dgm:t>
        <a:bodyPr/>
        <a:lstStyle/>
        <a:p>
          <a:pPr>
            <a:buFont typeface="+mj-lt"/>
            <a:buAutoNum type="arabicPeriod"/>
          </a:pPr>
          <a:r>
            <a:rPr lang="lv-LV" b="1" i="1" dirty="0">
              <a:latin typeface="Calibri" panose="020F0502020204030204" pitchFamily="34" charset="0"/>
              <a:cs typeface="Calibri" panose="020F0502020204030204" pitchFamily="34" charset="0"/>
            </a:rPr>
            <a:t>Informācijas sniegšana</a:t>
          </a:r>
          <a:endParaRPr lang="bg-BG" dirty="0">
            <a:latin typeface="Calibri" panose="020F0502020204030204" pitchFamily="34" charset="0"/>
            <a:cs typeface="Calibri" panose="020F0502020204030204" pitchFamily="34" charset="0"/>
          </a:endParaRPr>
        </a:p>
      </dgm:t>
    </dgm:pt>
    <dgm:pt modelId="{39418C6C-AA62-4959-A99C-E42E6571E849}" type="parTrans" cxnId="{C6103BC1-88AE-4490-9F5B-D9E9856D86BA}">
      <dgm:prSet/>
      <dgm:spPr/>
      <dgm:t>
        <a:bodyPr/>
        <a:lstStyle/>
        <a:p>
          <a:endParaRPr lang="bg-BG"/>
        </a:p>
      </dgm:t>
    </dgm:pt>
    <dgm:pt modelId="{5AB222FE-1F8A-4A4D-BA03-6C523B8136D2}" type="sibTrans" cxnId="{C6103BC1-88AE-4490-9F5B-D9E9856D86BA}">
      <dgm:prSet/>
      <dgm:spPr/>
      <dgm:t>
        <a:bodyPr/>
        <a:lstStyle/>
        <a:p>
          <a:endParaRPr lang="bg-BG"/>
        </a:p>
      </dgm:t>
    </dgm:pt>
    <dgm:pt modelId="{7353F958-839A-427F-BC59-0DC3842B22B1}">
      <dgm:prSet/>
      <dgm:spPr/>
      <dgm:t>
        <a:bodyPr/>
        <a:lstStyle/>
        <a:p>
          <a:r>
            <a:rPr lang="lv-LV" dirty="0"/>
            <a:t>Jāsniedz visi dati, kas tiek glabāti par attiecīgo personu</a:t>
          </a:r>
          <a:r>
            <a:rPr lang="en-GB" dirty="0">
              <a:latin typeface="HelveticaNeueLT Std Lt"/>
            </a:rPr>
            <a:t>. </a:t>
          </a:r>
          <a:r>
            <a:rPr lang="lv-LV" dirty="0">
              <a:latin typeface="HelveticaNeueLT Std Lt"/>
            </a:rPr>
            <a:t>J</a:t>
          </a:r>
          <a:r>
            <a:rPr lang="lv-LV" dirty="0"/>
            <a:t>āievēro trešo pušu tiesības. </a:t>
          </a:r>
          <a:endParaRPr lang="bg-BG" dirty="0"/>
        </a:p>
      </dgm:t>
    </dgm:pt>
    <dgm:pt modelId="{202A1B9A-5A93-478B-B561-4EAF2329B9ED}" type="parTrans" cxnId="{14A189FD-C316-4461-8576-762FD0EFAF9B}">
      <dgm:prSet/>
      <dgm:spPr/>
      <dgm:t>
        <a:bodyPr/>
        <a:lstStyle/>
        <a:p>
          <a:endParaRPr lang="bg-BG"/>
        </a:p>
      </dgm:t>
    </dgm:pt>
    <dgm:pt modelId="{244E32D1-EDED-4F14-9D25-E811A4B8F94E}" type="sibTrans" cxnId="{14A189FD-C316-4461-8576-762FD0EFAF9B}">
      <dgm:prSet/>
      <dgm:spPr/>
      <dgm:t>
        <a:bodyPr/>
        <a:lstStyle/>
        <a:p>
          <a:endParaRPr lang="bg-BG"/>
        </a:p>
      </dgm:t>
    </dgm:pt>
    <dgm:pt modelId="{FF54C276-A42B-4CD5-876A-D4F6179BF4D6}">
      <dgm:prSet phldrT="[Text]"/>
      <dgm:spPr/>
      <dgm:t>
        <a:bodyPr/>
        <a:lstStyle/>
        <a:p>
          <a:r>
            <a:rPr lang="lv-LV" dirty="0"/>
            <a:t>Piem., organizācija ir tikai apstrādātājs, bet saņem pieprasījumu, tai nekavējoties </a:t>
          </a:r>
          <a:r>
            <a:rPr lang="lv-LV" dirty="0" err="1"/>
            <a:t>jānosūta</a:t>
          </a:r>
          <a:r>
            <a:rPr lang="lv-LV" dirty="0"/>
            <a:t> tas atbildīgajai personai</a:t>
          </a:r>
          <a:endParaRPr lang="bg-BG" dirty="0"/>
        </a:p>
      </dgm:t>
    </dgm:pt>
    <dgm:pt modelId="{5E0B8978-F45D-4459-B913-81F0FA3D510C}" type="parTrans" cxnId="{05B3D853-F7D6-4B74-916A-3D65E1E3E347}">
      <dgm:prSet/>
      <dgm:spPr/>
      <dgm:t>
        <a:bodyPr/>
        <a:lstStyle/>
        <a:p>
          <a:endParaRPr lang="lv-LV"/>
        </a:p>
      </dgm:t>
    </dgm:pt>
    <dgm:pt modelId="{02758F71-A7A8-454D-9320-18A68DFDABDF}" type="sibTrans" cxnId="{05B3D853-F7D6-4B74-916A-3D65E1E3E347}">
      <dgm:prSet/>
      <dgm:spPr/>
      <dgm:t>
        <a:bodyPr/>
        <a:lstStyle/>
        <a:p>
          <a:endParaRPr lang="lv-LV"/>
        </a:p>
      </dgm:t>
    </dgm:pt>
    <dgm:pt modelId="{4A9E92FC-D352-4D8A-8811-FEC8BD3992C4}">
      <dgm:prSet/>
      <dgm:spPr/>
      <dgm:t>
        <a:bodyPr/>
        <a:lstStyle/>
        <a:p>
          <a:r>
            <a:rPr lang="lv-LV" dirty="0"/>
            <a:t>Pārzinim jāizvēlas pareizais veids, ņemot vērā nepieciešamību un datu subjektu / iesniedzēju identitātes noteikšanas metodi</a:t>
          </a:r>
          <a:endParaRPr lang="bg-BG" dirty="0"/>
        </a:p>
      </dgm:t>
    </dgm:pt>
    <dgm:pt modelId="{C6E122AD-F4A0-4388-8EF9-D3DBDE7BD104}" type="parTrans" cxnId="{C9DDCF0B-3011-4789-90E3-14EA23067ADA}">
      <dgm:prSet/>
      <dgm:spPr/>
      <dgm:t>
        <a:bodyPr/>
        <a:lstStyle/>
        <a:p>
          <a:endParaRPr lang="lv-LV"/>
        </a:p>
      </dgm:t>
    </dgm:pt>
    <dgm:pt modelId="{350122BC-B804-4765-B8D2-BC052C15D550}" type="sibTrans" cxnId="{C9DDCF0B-3011-4789-90E3-14EA23067ADA}">
      <dgm:prSet/>
      <dgm:spPr/>
      <dgm:t>
        <a:bodyPr/>
        <a:lstStyle/>
        <a:p>
          <a:endParaRPr lang="lv-LV"/>
        </a:p>
      </dgm:t>
    </dgm:pt>
    <dgm:pt modelId="{85AECF0C-FC04-4A46-B171-18248B2467D9}" type="pres">
      <dgm:prSet presAssocID="{ED2F11E4-B6AE-439F-A7DA-FB64C2FC7737}" presName="linear" presStyleCnt="0">
        <dgm:presLayoutVars>
          <dgm:animLvl val="lvl"/>
          <dgm:resizeHandles val="exact"/>
        </dgm:presLayoutVars>
      </dgm:prSet>
      <dgm:spPr/>
    </dgm:pt>
    <dgm:pt modelId="{308AD3FA-82B7-4838-ACC5-D2192D825F64}" type="pres">
      <dgm:prSet presAssocID="{04B01EA8-7392-4242-8946-780795E3CDC1}" presName="parentText" presStyleLbl="node1" presStyleIdx="0" presStyleCnt="6" custLinFactNeighborY="-2939">
        <dgm:presLayoutVars>
          <dgm:chMax val="0"/>
          <dgm:bulletEnabled val="1"/>
        </dgm:presLayoutVars>
      </dgm:prSet>
      <dgm:spPr/>
    </dgm:pt>
    <dgm:pt modelId="{E22000C1-7864-4DDB-A24A-E8437E7AA09F}" type="pres">
      <dgm:prSet presAssocID="{04B01EA8-7392-4242-8946-780795E3CDC1}" presName="childText" presStyleLbl="revTx" presStyleIdx="0" presStyleCnt="6">
        <dgm:presLayoutVars>
          <dgm:bulletEnabled val="1"/>
        </dgm:presLayoutVars>
      </dgm:prSet>
      <dgm:spPr/>
    </dgm:pt>
    <dgm:pt modelId="{C4032F6A-535E-4023-8991-2E3885FFBFCC}" type="pres">
      <dgm:prSet presAssocID="{4E69CD2A-3BA0-4055-B876-72CFE169057B}" presName="parentText" presStyleLbl="node1" presStyleIdx="1" presStyleCnt="6" custLinFactNeighborX="-1099" custLinFactNeighborY="-7111">
        <dgm:presLayoutVars>
          <dgm:chMax val="0"/>
          <dgm:bulletEnabled val="1"/>
        </dgm:presLayoutVars>
      </dgm:prSet>
      <dgm:spPr/>
    </dgm:pt>
    <dgm:pt modelId="{C18674B3-C774-4C51-B4CD-143F2419185B}" type="pres">
      <dgm:prSet presAssocID="{4E69CD2A-3BA0-4055-B876-72CFE169057B}" presName="childText" presStyleLbl="revTx" presStyleIdx="1" presStyleCnt="6">
        <dgm:presLayoutVars>
          <dgm:bulletEnabled val="1"/>
        </dgm:presLayoutVars>
      </dgm:prSet>
      <dgm:spPr/>
    </dgm:pt>
    <dgm:pt modelId="{C450C280-7409-4C04-9A28-C0016D9C6F63}" type="pres">
      <dgm:prSet presAssocID="{B2857C4A-BC25-4188-AC30-FD8253C97A84}" presName="parentText" presStyleLbl="node1" presStyleIdx="2" presStyleCnt="6">
        <dgm:presLayoutVars>
          <dgm:chMax val="0"/>
          <dgm:bulletEnabled val="1"/>
        </dgm:presLayoutVars>
      </dgm:prSet>
      <dgm:spPr/>
    </dgm:pt>
    <dgm:pt modelId="{947BCECC-B3F9-4A15-AAF2-DEBACD8C8E75}" type="pres">
      <dgm:prSet presAssocID="{B2857C4A-BC25-4188-AC30-FD8253C97A84}" presName="childText" presStyleLbl="revTx" presStyleIdx="2" presStyleCnt="6">
        <dgm:presLayoutVars>
          <dgm:bulletEnabled val="1"/>
        </dgm:presLayoutVars>
      </dgm:prSet>
      <dgm:spPr/>
    </dgm:pt>
    <dgm:pt modelId="{CC00E40A-4312-4727-97B3-98128AE117FB}" type="pres">
      <dgm:prSet presAssocID="{414F967A-FD01-487E-A10B-6F82A22B093E}" presName="parentText" presStyleLbl="node1" presStyleIdx="3" presStyleCnt="6">
        <dgm:presLayoutVars>
          <dgm:chMax val="0"/>
          <dgm:bulletEnabled val="1"/>
        </dgm:presLayoutVars>
      </dgm:prSet>
      <dgm:spPr/>
    </dgm:pt>
    <dgm:pt modelId="{34063949-29C7-416A-A7E5-F76C0E662D07}" type="pres">
      <dgm:prSet presAssocID="{414F967A-FD01-487E-A10B-6F82A22B093E}" presName="childText" presStyleLbl="revTx" presStyleIdx="3" presStyleCnt="6">
        <dgm:presLayoutVars>
          <dgm:bulletEnabled val="1"/>
        </dgm:presLayoutVars>
      </dgm:prSet>
      <dgm:spPr/>
    </dgm:pt>
    <dgm:pt modelId="{0F085966-3C61-4A77-9D50-80B390AEF56F}" type="pres">
      <dgm:prSet presAssocID="{2D1683B5-739F-4863-BF81-3B8769E5528B}" presName="parentText" presStyleLbl="node1" presStyleIdx="4" presStyleCnt="6">
        <dgm:presLayoutVars>
          <dgm:chMax val="0"/>
          <dgm:bulletEnabled val="1"/>
        </dgm:presLayoutVars>
      </dgm:prSet>
      <dgm:spPr/>
    </dgm:pt>
    <dgm:pt modelId="{6CDAF3D3-4C61-416A-A7CC-1534EEC509BA}" type="pres">
      <dgm:prSet presAssocID="{2D1683B5-739F-4863-BF81-3B8769E5528B}" presName="childText" presStyleLbl="revTx" presStyleIdx="4" presStyleCnt="6">
        <dgm:presLayoutVars>
          <dgm:bulletEnabled val="1"/>
        </dgm:presLayoutVars>
      </dgm:prSet>
      <dgm:spPr/>
    </dgm:pt>
    <dgm:pt modelId="{DFDE2180-4A52-40A8-A0C3-942F6F04385D}" type="pres">
      <dgm:prSet presAssocID="{D16FD9BC-3B8C-4E21-B278-6532833A613E}" presName="parentText" presStyleLbl="node1" presStyleIdx="5" presStyleCnt="6" custLinFactNeighborX="-1822" custLinFactNeighborY="410">
        <dgm:presLayoutVars>
          <dgm:chMax val="0"/>
          <dgm:bulletEnabled val="1"/>
        </dgm:presLayoutVars>
      </dgm:prSet>
      <dgm:spPr/>
    </dgm:pt>
    <dgm:pt modelId="{FE960479-B457-46BB-84D3-1FBE0DCE22E3}" type="pres">
      <dgm:prSet presAssocID="{D16FD9BC-3B8C-4E21-B278-6532833A613E}" presName="childText" presStyleLbl="revTx" presStyleIdx="5" presStyleCnt="6">
        <dgm:presLayoutVars>
          <dgm:bulletEnabled val="1"/>
        </dgm:presLayoutVars>
      </dgm:prSet>
      <dgm:spPr/>
    </dgm:pt>
  </dgm:ptLst>
  <dgm:cxnLst>
    <dgm:cxn modelId="{C9DDCF0B-3011-4789-90E3-14EA23067ADA}" srcId="{D16FD9BC-3B8C-4E21-B278-6532833A613E}" destId="{4A9E92FC-D352-4D8A-8811-FEC8BD3992C4}" srcOrd="0" destOrd="0" parTransId="{C6E122AD-F4A0-4388-8EF9-D3DBDE7BD104}" sibTransId="{350122BC-B804-4765-B8D2-BC052C15D550}"/>
    <dgm:cxn modelId="{7ABA2F25-5307-4527-873E-AC4B83C30343}" type="presOf" srcId="{B2857C4A-BC25-4188-AC30-FD8253C97A84}" destId="{C450C280-7409-4C04-9A28-C0016D9C6F63}" srcOrd="0" destOrd="0" presId="urn:microsoft.com/office/officeart/2005/8/layout/vList2"/>
    <dgm:cxn modelId="{E5361A2B-A655-4CD4-99FB-45968CE69F70}" type="presOf" srcId="{AAA5CCEC-8C28-49C0-B15D-F7753FAF397C}" destId="{947BCECC-B3F9-4A15-AAF2-DEBACD8C8E75}" srcOrd="0" destOrd="0" presId="urn:microsoft.com/office/officeart/2005/8/layout/vList2"/>
    <dgm:cxn modelId="{C32DF25D-91A9-428E-BC14-829D2A9E9233}" srcId="{ED2F11E4-B6AE-439F-A7DA-FB64C2FC7737}" destId="{2D1683B5-739F-4863-BF81-3B8769E5528B}" srcOrd="4" destOrd="0" parTransId="{74C262C4-0D87-49DF-B7C9-1DA373F7077F}" sibTransId="{16A2622A-D70D-4645-BB99-D7BD453ABE25}"/>
    <dgm:cxn modelId="{59B66044-7A13-445F-B017-E178FBC25D1A}" type="presOf" srcId="{7353F958-839A-427F-BC59-0DC3842B22B1}" destId="{6CDAF3D3-4C61-416A-A7CC-1534EEC509BA}" srcOrd="0" destOrd="0" presId="urn:microsoft.com/office/officeart/2005/8/layout/vList2"/>
    <dgm:cxn modelId="{090B9E44-32A6-4B88-B467-F114983A5A48}" srcId="{ED2F11E4-B6AE-439F-A7DA-FB64C2FC7737}" destId="{414F967A-FD01-487E-A10B-6F82A22B093E}" srcOrd="3" destOrd="0" parTransId="{0141C687-FF91-4906-874C-E5EDD3CB16E4}" sibTransId="{4C8550EF-1A0F-49B3-A315-84B6B299E766}"/>
    <dgm:cxn modelId="{C73DE165-B736-43D0-BF4A-3518DD1D9D45}" srcId="{414F967A-FD01-487E-A10B-6F82A22B093E}" destId="{46EC1C0C-6546-46FD-A4FB-C55EF29A3FCA}" srcOrd="0" destOrd="0" parTransId="{A7F3D35F-5080-49C3-BE59-521D235966FC}" sibTransId="{3D1CA49D-4132-4AD8-93B4-85B98509ECF7}"/>
    <dgm:cxn modelId="{F5744448-4FA7-447D-9AC8-7653592AA71E}" type="presOf" srcId="{2D1683B5-739F-4863-BF81-3B8769E5528B}" destId="{0F085966-3C61-4A77-9D50-80B390AEF56F}" srcOrd="0" destOrd="0" presId="urn:microsoft.com/office/officeart/2005/8/layout/vList2"/>
    <dgm:cxn modelId="{4BD6144A-9E4F-4F81-957A-29390B068D48}" type="presOf" srcId="{04B01EA8-7392-4242-8946-780795E3CDC1}" destId="{308AD3FA-82B7-4838-ACC5-D2192D825F64}" srcOrd="0" destOrd="0" presId="urn:microsoft.com/office/officeart/2005/8/layout/vList2"/>
    <dgm:cxn modelId="{86BBB84A-201A-460B-B17F-96347698A907}" srcId="{B2857C4A-BC25-4188-AC30-FD8253C97A84}" destId="{AAA5CCEC-8C28-49C0-B15D-F7753FAF397C}" srcOrd="0" destOrd="0" parTransId="{2937FD23-635F-4705-B97B-232094C8A491}" sibTransId="{982A0351-B4CB-40B9-9DB0-D44F2782124D}"/>
    <dgm:cxn modelId="{40541C4E-1B1B-4915-AAEC-D8D349E6B070}" type="presOf" srcId="{46EC1C0C-6546-46FD-A4FB-C55EF29A3FCA}" destId="{34063949-29C7-416A-A7E5-F76C0E662D07}" srcOrd="0" destOrd="0" presId="urn:microsoft.com/office/officeart/2005/8/layout/vList2"/>
    <dgm:cxn modelId="{05B3D853-F7D6-4B74-916A-3D65E1E3E347}" srcId="{04B01EA8-7392-4242-8946-780795E3CDC1}" destId="{FF54C276-A42B-4CD5-876A-D4F6179BF4D6}" srcOrd="0" destOrd="0" parTransId="{5E0B8978-F45D-4459-B913-81F0FA3D510C}" sibTransId="{02758F71-A7A8-454D-9320-18A68DFDABDF}"/>
    <dgm:cxn modelId="{77446C77-A41B-4196-97C9-D2BD95BDF39E}" type="presOf" srcId="{D16FD9BC-3B8C-4E21-B278-6532833A613E}" destId="{DFDE2180-4A52-40A8-A0C3-942F6F04385D}" srcOrd="0" destOrd="0" presId="urn:microsoft.com/office/officeart/2005/8/layout/vList2"/>
    <dgm:cxn modelId="{3438507C-04D3-4E24-BCF6-A656AD609D99}" type="presOf" srcId="{4E69CD2A-3BA0-4055-B876-72CFE169057B}" destId="{C4032F6A-535E-4023-8991-2E3885FFBFCC}" srcOrd="0" destOrd="0" presId="urn:microsoft.com/office/officeart/2005/8/layout/vList2"/>
    <dgm:cxn modelId="{5462408A-8F23-414F-90ED-CFEEF62C6B00}" type="presOf" srcId="{FAC77E29-7BC4-4332-8609-8A147A077F65}" destId="{C18674B3-C774-4C51-B4CD-143F2419185B}" srcOrd="0" destOrd="0" presId="urn:microsoft.com/office/officeart/2005/8/layout/vList2"/>
    <dgm:cxn modelId="{DA5D4C8B-4739-42EF-BF5A-49E0D73E3692}" type="presOf" srcId="{FF54C276-A42B-4CD5-876A-D4F6179BF4D6}" destId="{E22000C1-7864-4DDB-A24A-E8437E7AA09F}" srcOrd="0" destOrd="0" presId="urn:microsoft.com/office/officeart/2005/8/layout/vList2"/>
    <dgm:cxn modelId="{2909AF8E-A65A-46F6-96B4-C2A44B823CA2}" type="presOf" srcId="{4A9E92FC-D352-4D8A-8811-FEC8BD3992C4}" destId="{FE960479-B457-46BB-84D3-1FBE0DCE22E3}" srcOrd="0" destOrd="0" presId="urn:microsoft.com/office/officeart/2005/8/layout/vList2"/>
    <dgm:cxn modelId="{6E235692-D2BF-43A1-AA6E-0BC89C646C61}" srcId="{4E69CD2A-3BA0-4055-B876-72CFE169057B}" destId="{FAC77E29-7BC4-4332-8609-8A147A077F65}" srcOrd="0" destOrd="0" parTransId="{517989DC-D78A-4578-BC24-01BE70505051}" sibTransId="{5A9980F7-88F8-467E-BFED-53F4EC33496E}"/>
    <dgm:cxn modelId="{BDB0009B-1208-4FFF-8188-7483A18133C2}" srcId="{ED2F11E4-B6AE-439F-A7DA-FB64C2FC7737}" destId="{B2857C4A-BC25-4188-AC30-FD8253C97A84}" srcOrd="2" destOrd="0" parTransId="{F7F693C3-D376-48E7-806D-2F8A6807227C}" sibTransId="{4EDAADB9-1A3B-48B2-8386-28788667DB88}"/>
    <dgm:cxn modelId="{A584B5AA-1953-4651-A343-9E8C0CF95684}" type="presOf" srcId="{414F967A-FD01-487E-A10B-6F82A22B093E}" destId="{CC00E40A-4312-4727-97B3-98128AE117FB}" srcOrd="0" destOrd="0" presId="urn:microsoft.com/office/officeart/2005/8/layout/vList2"/>
    <dgm:cxn modelId="{DE22E8B0-53A3-4D45-932B-ED4C8563303E}" srcId="{ED2F11E4-B6AE-439F-A7DA-FB64C2FC7737}" destId="{4E69CD2A-3BA0-4055-B876-72CFE169057B}" srcOrd="1" destOrd="0" parTransId="{6DE75F99-0A2B-40D8-A554-3A6C4D6CC561}" sibTransId="{059CF8A3-841E-4D18-946D-F1A61E72F117}"/>
    <dgm:cxn modelId="{C6103BC1-88AE-4490-9F5B-D9E9856D86BA}" srcId="{ED2F11E4-B6AE-439F-A7DA-FB64C2FC7737}" destId="{D16FD9BC-3B8C-4E21-B278-6532833A613E}" srcOrd="5" destOrd="0" parTransId="{39418C6C-AA62-4959-A99C-E42E6571E849}" sibTransId="{5AB222FE-1F8A-4A4D-BA03-6C523B8136D2}"/>
    <dgm:cxn modelId="{A66D34C4-3667-4E25-9C3C-6635F70EFC07}" type="presOf" srcId="{ED2F11E4-B6AE-439F-A7DA-FB64C2FC7737}" destId="{85AECF0C-FC04-4A46-B171-18248B2467D9}" srcOrd="0" destOrd="0" presId="urn:microsoft.com/office/officeart/2005/8/layout/vList2"/>
    <dgm:cxn modelId="{12317CF3-64B5-4A2A-97CF-42919B47D30D}" srcId="{ED2F11E4-B6AE-439F-A7DA-FB64C2FC7737}" destId="{04B01EA8-7392-4242-8946-780795E3CDC1}" srcOrd="0" destOrd="0" parTransId="{F0F89529-18C6-4F3C-83FB-4647810E5E35}" sibTransId="{0FA8FBF6-1B13-47D0-85E5-AE5988A24E94}"/>
    <dgm:cxn modelId="{14A189FD-C316-4461-8576-762FD0EFAF9B}" srcId="{2D1683B5-739F-4863-BF81-3B8769E5528B}" destId="{7353F958-839A-427F-BC59-0DC3842B22B1}" srcOrd="0" destOrd="0" parTransId="{202A1B9A-5A93-478B-B561-4EAF2329B9ED}" sibTransId="{244E32D1-EDED-4F14-9D25-E811A4B8F94E}"/>
    <dgm:cxn modelId="{4095D5C5-984A-44D8-8770-ADF46EFA7478}" type="presParOf" srcId="{85AECF0C-FC04-4A46-B171-18248B2467D9}" destId="{308AD3FA-82B7-4838-ACC5-D2192D825F64}" srcOrd="0" destOrd="0" presId="urn:microsoft.com/office/officeart/2005/8/layout/vList2"/>
    <dgm:cxn modelId="{11C8F0D1-76EE-460E-AE94-BCFB3A3DB321}" type="presParOf" srcId="{85AECF0C-FC04-4A46-B171-18248B2467D9}" destId="{E22000C1-7864-4DDB-A24A-E8437E7AA09F}" srcOrd="1" destOrd="0" presId="urn:microsoft.com/office/officeart/2005/8/layout/vList2"/>
    <dgm:cxn modelId="{89D401D4-CCF3-4321-A079-73EE4D354418}" type="presParOf" srcId="{85AECF0C-FC04-4A46-B171-18248B2467D9}" destId="{C4032F6A-535E-4023-8991-2E3885FFBFCC}" srcOrd="2" destOrd="0" presId="urn:microsoft.com/office/officeart/2005/8/layout/vList2"/>
    <dgm:cxn modelId="{B8F100E3-4FD8-41ED-AB88-2CEFA7B8DFA5}" type="presParOf" srcId="{85AECF0C-FC04-4A46-B171-18248B2467D9}" destId="{C18674B3-C774-4C51-B4CD-143F2419185B}" srcOrd="3" destOrd="0" presId="urn:microsoft.com/office/officeart/2005/8/layout/vList2"/>
    <dgm:cxn modelId="{0A91D25F-1D03-443A-B01F-B52A5B2FA591}" type="presParOf" srcId="{85AECF0C-FC04-4A46-B171-18248B2467D9}" destId="{C450C280-7409-4C04-9A28-C0016D9C6F63}" srcOrd="4" destOrd="0" presId="urn:microsoft.com/office/officeart/2005/8/layout/vList2"/>
    <dgm:cxn modelId="{AB98BB18-27FC-4970-AB61-DD5C1284CF55}" type="presParOf" srcId="{85AECF0C-FC04-4A46-B171-18248B2467D9}" destId="{947BCECC-B3F9-4A15-AAF2-DEBACD8C8E75}" srcOrd="5" destOrd="0" presId="urn:microsoft.com/office/officeart/2005/8/layout/vList2"/>
    <dgm:cxn modelId="{628E09A4-F478-4F47-9917-14AAD13E1D77}" type="presParOf" srcId="{85AECF0C-FC04-4A46-B171-18248B2467D9}" destId="{CC00E40A-4312-4727-97B3-98128AE117FB}" srcOrd="6" destOrd="0" presId="urn:microsoft.com/office/officeart/2005/8/layout/vList2"/>
    <dgm:cxn modelId="{411306A5-3D99-482B-9DFF-80C2ECC84815}" type="presParOf" srcId="{85AECF0C-FC04-4A46-B171-18248B2467D9}" destId="{34063949-29C7-416A-A7E5-F76C0E662D07}" srcOrd="7" destOrd="0" presId="urn:microsoft.com/office/officeart/2005/8/layout/vList2"/>
    <dgm:cxn modelId="{FDEAB735-6AE1-471B-8874-5DE8FB425BE7}" type="presParOf" srcId="{85AECF0C-FC04-4A46-B171-18248B2467D9}" destId="{0F085966-3C61-4A77-9D50-80B390AEF56F}" srcOrd="8" destOrd="0" presId="urn:microsoft.com/office/officeart/2005/8/layout/vList2"/>
    <dgm:cxn modelId="{A8E08DF0-919D-4461-B0BA-F4D7E50AB85D}" type="presParOf" srcId="{85AECF0C-FC04-4A46-B171-18248B2467D9}" destId="{6CDAF3D3-4C61-416A-A7CC-1534EEC509BA}" srcOrd="9" destOrd="0" presId="urn:microsoft.com/office/officeart/2005/8/layout/vList2"/>
    <dgm:cxn modelId="{7C835459-E050-4C32-87A0-0B5FBD2087E5}" type="presParOf" srcId="{85AECF0C-FC04-4A46-B171-18248B2467D9}" destId="{DFDE2180-4A52-40A8-A0C3-942F6F04385D}" srcOrd="10" destOrd="0" presId="urn:microsoft.com/office/officeart/2005/8/layout/vList2"/>
    <dgm:cxn modelId="{3A464D08-793E-4819-8B87-3011C1DF7DA5}" type="presParOf" srcId="{85AECF0C-FC04-4A46-B171-18248B2467D9}" destId="{FE960479-B457-46BB-84D3-1FBE0DCE22E3}" srcOrd="1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8AD3FA-82B7-4838-ACC5-D2192D825F64}">
      <dsp:nvSpPr>
        <dsp:cNvPr id="0" name=""/>
        <dsp:cNvSpPr/>
      </dsp:nvSpPr>
      <dsp:spPr>
        <a:xfrm>
          <a:off x="0" y="116381"/>
          <a:ext cx="8363803" cy="407745"/>
        </a:xfrm>
        <a:prstGeom prst="round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lv-LV" sz="1700" b="1" i="1" kern="1200" dirty="0"/>
            <a:t>Vai man ir pienākums sniegt informāciju?</a:t>
          </a:r>
          <a:endParaRPr lang="bg-BG" sz="1700" kern="1200" dirty="0"/>
        </a:p>
      </dsp:txBody>
      <dsp:txXfrm>
        <a:off x="19904" y="136285"/>
        <a:ext cx="8323995" cy="367937"/>
      </dsp:txXfrm>
    </dsp:sp>
    <dsp:sp modelId="{E22000C1-7864-4DDB-A24A-E8437E7AA09F}">
      <dsp:nvSpPr>
        <dsp:cNvPr id="0" name=""/>
        <dsp:cNvSpPr/>
      </dsp:nvSpPr>
      <dsp:spPr>
        <a:xfrm>
          <a:off x="0" y="532400"/>
          <a:ext cx="8363803"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551"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lv-LV" sz="1300" kern="1200" dirty="0"/>
            <a:t>Piem., organizācija ir tikai apstrādātājs, bet saņem pieprasījumu, tai nekavējoties </a:t>
          </a:r>
          <a:r>
            <a:rPr lang="lv-LV" sz="1300" kern="1200" dirty="0" err="1"/>
            <a:t>jānosūta</a:t>
          </a:r>
          <a:r>
            <a:rPr lang="lv-LV" sz="1300" kern="1200" dirty="0"/>
            <a:t> tas atbildīgajai personai</a:t>
          </a:r>
          <a:endParaRPr lang="bg-BG" sz="1300" kern="1200" dirty="0"/>
        </a:p>
      </dsp:txBody>
      <dsp:txXfrm>
        <a:off x="0" y="532400"/>
        <a:ext cx="8363803" cy="281520"/>
      </dsp:txXfrm>
    </dsp:sp>
    <dsp:sp modelId="{C4032F6A-535E-4023-8991-2E3885FFBFCC}">
      <dsp:nvSpPr>
        <dsp:cNvPr id="0" name=""/>
        <dsp:cNvSpPr/>
      </dsp:nvSpPr>
      <dsp:spPr>
        <a:xfrm>
          <a:off x="0" y="793901"/>
          <a:ext cx="8363803" cy="407745"/>
        </a:xfrm>
        <a:prstGeom prst="roundRect">
          <a:avLst/>
        </a:prstGeom>
        <a:solidFill>
          <a:schemeClr val="accent1">
            <a:alpha val="90000"/>
            <a:hueOff val="0"/>
            <a:satOff val="0"/>
            <a:lumOff val="0"/>
            <a:alphaOff val="-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Font typeface="+mj-lt"/>
            <a:buNone/>
          </a:pPr>
          <a:r>
            <a:rPr lang="lv-LV" sz="1700" b="1" i="1" kern="1200" dirty="0"/>
            <a:t>Identitātes pārbaude</a:t>
          </a:r>
          <a:endParaRPr lang="bg-BG" sz="1700" kern="1200" dirty="0"/>
        </a:p>
      </dsp:txBody>
      <dsp:txXfrm>
        <a:off x="19904" y="813805"/>
        <a:ext cx="8323995" cy="367937"/>
      </dsp:txXfrm>
    </dsp:sp>
    <dsp:sp modelId="{C18674B3-C774-4C51-B4CD-143F2419185B}">
      <dsp:nvSpPr>
        <dsp:cNvPr id="0" name=""/>
        <dsp:cNvSpPr/>
      </dsp:nvSpPr>
      <dsp:spPr>
        <a:xfrm>
          <a:off x="0" y="1221665"/>
          <a:ext cx="8363803"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551"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lv-LV" sz="1300" kern="1200" dirty="0"/>
            <a:t>Ja šaubāties par identitāti: pieprasiet iesniedzējam pierādījumu</a:t>
          </a:r>
          <a:endParaRPr lang="bg-BG" sz="1300" kern="1200" dirty="0"/>
        </a:p>
      </dsp:txBody>
      <dsp:txXfrm>
        <a:off x="0" y="1221665"/>
        <a:ext cx="8363803" cy="281520"/>
      </dsp:txXfrm>
    </dsp:sp>
    <dsp:sp modelId="{C450C280-7409-4C04-9A28-C0016D9C6F63}">
      <dsp:nvSpPr>
        <dsp:cNvPr id="0" name=""/>
        <dsp:cNvSpPr/>
      </dsp:nvSpPr>
      <dsp:spPr>
        <a:xfrm>
          <a:off x="0" y="1503185"/>
          <a:ext cx="8363803" cy="407745"/>
        </a:xfrm>
        <a:prstGeom prst="roundRect">
          <a:avLst/>
        </a:prstGeom>
        <a:solidFill>
          <a:schemeClr val="accent1">
            <a:alpha val="90000"/>
            <a:hueOff val="0"/>
            <a:satOff val="0"/>
            <a:lumOff val="0"/>
            <a:alphaOff val="-16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lv-LV" sz="1700" b="1" i="1" kern="1200" dirty="0"/>
            <a:t>Vai ir pārmērīgs vai acīmredzami nepamatots pieteikums?</a:t>
          </a:r>
          <a:endParaRPr lang="de-AT" sz="1700" b="1" i="1" kern="1200" dirty="0">
            <a:latin typeface="HelveticaNeueLT Std Lt"/>
          </a:endParaRPr>
        </a:p>
      </dsp:txBody>
      <dsp:txXfrm>
        <a:off x="19904" y="1523089"/>
        <a:ext cx="8323995" cy="367937"/>
      </dsp:txXfrm>
    </dsp:sp>
    <dsp:sp modelId="{947BCECC-B3F9-4A15-AAF2-DEBACD8C8E75}">
      <dsp:nvSpPr>
        <dsp:cNvPr id="0" name=""/>
        <dsp:cNvSpPr/>
      </dsp:nvSpPr>
      <dsp:spPr>
        <a:xfrm>
          <a:off x="0" y="1910930"/>
          <a:ext cx="8363803"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551" tIns="16510" rIns="92456" bIns="16510" numCol="1" spcCol="1270" anchor="t" anchorCtr="0">
          <a:noAutofit/>
        </a:bodyPr>
        <a:lstStyle/>
        <a:p>
          <a:pPr marL="114300" lvl="1" indent="-114300" algn="l" defTabSz="577850">
            <a:lnSpc>
              <a:spcPct val="90000"/>
            </a:lnSpc>
            <a:spcBef>
              <a:spcPct val="0"/>
            </a:spcBef>
            <a:spcAft>
              <a:spcPct val="20000"/>
            </a:spcAft>
            <a:buChar char="•"/>
          </a:pPr>
          <a:r>
            <a:rPr lang="lv-LV" sz="1300" kern="1200" dirty="0">
              <a:solidFill>
                <a:prstClr val="black">
                  <a:hueOff val="0"/>
                  <a:satOff val="0"/>
                  <a:lumOff val="0"/>
                  <a:alphaOff val="0"/>
                </a:prstClr>
              </a:solidFill>
              <a:latin typeface="Calibri"/>
              <a:ea typeface="+mn-ea"/>
              <a:cs typeface="+mn-cs"/>
            </a:rPr>
            <a:t>Piem.,</a:t>
          </a:r>
          <a:r>
            <a:rPr lang="en-GB" sz="1300" kern="1200" dirty="0">
              <a:solidFill>
                <a:prstClr val="black">
                  <a:hueOff val="0"/>
                  <a:satOff val="0"/>
                  <a:lumOff val="0"/>
                  <a:alphaOff val="0"/>
                </a:prstClr>
              </a:solidFill>
              <a:latin typeface="Calibri"/>
              <a:ea typeface="+mn-ea"/>
              <a:cs typeface="+mn-cs"/>
            </a:rPr>
            <a:t> </a:t>
          </a:r>
          <a:r>
            <a:rPr lang="lv-LV" sz="1300" kern="1200" dirty="0">
              <a:solidFill>
                <a:prstClr val="black">
                  <a:hueOff val="0"/>
                  <a:satOff val="0"/>
                  <a:lumOff val="0"/>
                  <a:alphaOff val="0"/>
                </a:prstClr>
              </a:solidFill>
              <a:latin typeface="Calibri"/>
              <a:ea typeface="+mn-ea"/>
              <a:cs typeface="+mn-cs"/>
            </a:rPr>
            <a:t>pieteikuma iesniedzējam bieži tika sniegta viena un tā pati informācija, iespējama izmaksu sadale</a:t>
          </a:r>
          <a:endParaRPr lang="bg-BG" sz="1300" kern="1200" dirty="0">
            <a:solidFill>
              <a:prstClr val="black">
                <a:hueOff val="0"/>
                <a:satOff val="0"/>
                <a:lumOff val="0"/>
                <a:alphaOff val="0"/>
              </a:prstClr>
            </a:solidFill>
            <a:latin typeface="Calibri"/>
            <a:ea typeface="+mn-ea"/>
            <a:cs typeface="+mn-cs"/>
          </a:endParaRPr>
        </a:p>
      </dsp:txBody>
      <dsp:txXfrm>
        <a:off x="0" y="1910930"/>
        <a:ext cx="8363803" cy="281520"/>
      </dsp:txXfrm>
    </dsp:sp>
    <dsp:sp modelId="{CC00E40A-4312-4727-97B3-98128AE117FB}">
      <dsp:nvSpPr>
        <dsp:cNvPr id="0" name=""/>
        <dsp:cNvSpPr/>
      </dsp:nvSpPr>
      <dsp:spPr>
        <a:xfrm>
          <a:off x="0" y="2192450"/>
          <a:ext cx="8363803" cy="407745"/>
        </a:xfrm>
        <a:prstGeom prst="roundRect">
          <a:avLst/>
        </a:prstGeom>
        <a:solidFill>
          <a:schemeClr val="accent1">
            <a:alpha val="90000"/>
            <a:hueOff val="0"/>
            <a:satOff val="0"/>
            <a:lumOff val="0"/>
            <a:alphaOff val="-24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Font typeface="+mj-lt"/>
            <a:buNone/>
          </a:pPr>
          <a:r>
            <a:rPr lang="lv-LV" sz="1700" b="1" i="1" kern="1200" dirty="0"/>
            <a:t>Vai vispār tiek apstrādāti pieprasījuma iesniedzēja personas dati?</a:t>
          </a:r>
          <a:endParaRPr lang="bg-BG" sz="1700" kern="1200" dirty="0"/>
        </a:p>
      </dsp:txBody>
      <dsp:txXfrm>
        <a:off x="19904" y="2212354"/>
        <a:ext cx="8323995" cy="367937"/>
      </dsp:txXfrm>
    </dsp:sp>
    <dsp:sp modelId="{34063949-29C7-416A-A7E5-F76C0E662D07}">
      <dsp:nvSpPr>
        <dsp:cNvPr id="0" name=""/>
        <dsp:cNvSpPr/>
      </dsp:nvSpPr>
      <dsp:spPr>
        <a:xfrm>
          <a:off x="0" y="2600195"/>
          <a:ext cx="8363803"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551" tIns="16510" rIns="92456" bIns="16510" numCol="1" spcCol="1270" anchor="t" anchorCtr="0">
          <a:noAutofit/>
        </a:bodyPr>
        <a:lstStyle/>
        <a:p>
          <a:pPr marL="114300" lvl="1" indent="-114300" algn="l" defTabSz="577850">
            <a:lnSpc>
              <a:spcPct val="90000"/>
            </a:lnSpc>
            <a:spcBef>
              <a:spcPct val="0"/>
            </a:spcBef>
            <a:spcAft>
              <a:spcPct val="20000"/>
            </a:spcAft>
            <a:buChar char="•"/>
          </a:pPr>
          <a:r>
            <a:rPr lang="lv-LV" sz="1300" kern="1200" dirty="0"/>
            <a:t>Ja par pieteikuma iesniedzēju nav </a:t>
          </a:r>
          <a:r>
            <a:rPr lang="lv-LV" sz="1300" kern="1200" dirty="0">
              <a:solidFill>
                <a:prstClr val="black">
                  <a:hueOff val="0"/>
                  <a:satOff val="0"/>
                  <a:lumOff val="0"/>
                  <a:alphaOff val="0"/>
                </a:prstClr>
              </a:solidFill>
              <a:latin typeface="Calibri"/>
              <a:ea typeface="+mn-ea"/>
              <a:cs typeface="+mn-cs"/>
            </a:rPr>
            <a:t>glabāti dati </a:t>
          </a:r>
          <a:r>
            <a:rPr lang="en-GB" sz="1300" kern="1200" dirty="0">
              <a:solidFill>
                <a:prstClr val="black">
                  <a:hueOff val="0"/>
                  <a:satOff val="0"/>
                  <a:lumOff val="0"/>
                  <a:alphaOff val="0"/>
                </a:prstClr>
              </a:solidFill>
              <a:latin typeface="Calibri"/>
              <a:ea typeface="+mn-ea"/>
              <a:cs typeface="+mn-cs"/>
              <a:sym typeface="Wingdings" panose="05000000000000000000" pitchFamily="2" charset="2"/>
            </a:rPr>
            <a:t></a:t>
          </a:r>
          <a:r>
            <a:rPr lang="en-GB" sz="1300" kern="1200" dirty="0">
              <a:solidFill>
                <a:prstClr val="black">
                  <a:hueOff val="0"/>
                  <a:satOff val="0"/>
                  <a:lumOff val="0"/>
                  <a:alphaOff val="0"/>
                </a:prstClr>
              </a:solidFill>
              <a:latin typeface="Calibri"/>
              <a:ea typeface="+mn-ea"/>
              <a:cs typeface="+mn-cs"/>
            </a:rPr>
            <a:t> </a:t>
          </a:r>
          <a:r>
            <a:rPr lang="lv-LV" sz="1300" kern="1200" dirty="0">
              <a:solidFill>
                <a:prstClr val="black">
                  <a:hueOff val="0"/>
                  <a:satOff val="0"/>
                  <a:lumOff val="0"/>
                  <a:alphaOff val="0"/>
                </a:prstClr>
              </a:solidFill>
              <a:latin typeface="Calibri"/>
              <a:ea typeface="+mn-ea"/>
              <a:cs typeface="+mn-cs"/>
            </a:rPr>
            <a:t>negatīva atbilde</a:t>
          </a:r>
          <a:endParaRPr lang="bg-BG" sz="1300" kern="1200" dirty="0">
            <a:solidFill>
              <a:prstClr val="black">
                <a:hueOff val="0"/>
                <a:satOff val="0"/>
                <a:lumOff val="0"/>
                <a:alphaOff val="0"/>
              </a:prstClr>
            </a:solidFill>
            <a:latin typeface="Calibri"/>
            <a:ea typeface="+mn-ea"/>
            <a:cs typeface="+mn-cs"/>
          </a:endParaRPr>
        </a:p>
      </dsp:txBody>
      <dsp:txXfrm>
        <a:off x="0" y="2600195"/>
        <a:ext cx="8363803" cy="281520"/>
      </dsp:txXfrm>
    </dsp:sp>
    <dsp:sp modelId="{0F085966-3C61-4A77-9D50-80B390AEF56F}">
      <dsp:nvSpPr>
        <dsp:cNvPr id="0" name=""/>
        <dsp:cNvSpPr/>
      </dsp:nvSpPr>
      <dsp:spPr>
        <a:xfrm>
          <a:off x="0" y="2881715"/>
          <a:ext cx="8363803" cy="407745"/>
        </a:xfrm>
        <a:prstGeom prst="roundRect">
          <a:avLst/>
        </a:prstGeom>
        <a:solidFill>
          <a:schemeClr val="accent1">
            <a:alpha val="90000"/>
            <a:hueOff val="0"/>
            <a:satOff val="0"/>
            <a:lumOff val="0"/>
            <a:alphaOff val="-3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Font typeface="+mj-lt"/>
            <a:buNone/>
          </a:pPr>
          <a:r>
            <a:rPr lang="lv-LV" sz="1700" b="1" i="1" kern="1200" dirty="0"/>
            <a:t>Kādus datus un informāciju pārzinim jāsniedz?</a:t>
          </a:r>
          <a:endParaRPr lang="bg-BG" sz="1700" kern="1200" dirty="0"/>
        </a:p>
      </dsp:txBody>
      <dsp:txXfrm>
        <a:off x="19904" y="2901619"/>
        <a:ext cx="8323995" cy="367937"/>
      </dsp:txXfrm>
    </dsp:sp>
    <dsp:sp modelId="{6CDAF3D3-4C61-416A-A7CC-1534EEC509BA}">
      <dsp:nvSpPr>
        <dsp:cNvPr id="0" name=""/>
        <dsp:cNvSpPr/>
      </dsp:nvSpPr>
      <dsp:spPr>
        <a:xfrm>
          <a:off x="0" y="3289460"/>
          <a:ext cx="8363803"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551"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lv-LV" sz="1300" kern="1200" dirty="0"/>
            <a:t>Jāsniedz visi dati, kas tiek glabāti par attiecīgo personu</a:t>
          </a:r>
          <a:r>
            <a:rPr lang="en-GB" sz="1300" kern="1200" dirty="0">
              <a:latin typeface="HelveticaNeueLT Std Lt"/>
            </a:rPr>
            <a:t>. </a:t>
          </a:r>
          <a:r>
            <a:rPr lang="lv-LV" sz="1300" kern="1200" dirty="0">
              <a:latin typeface="HelveticaNeueLT Std Lt"/>
            </a:rPr>
            <a:t>J</a:t>
          </a:r>
          <a:r>
            <a:rPr lang="lv-LV" sz="1300" kern="1200" dirty="0"/>
            <a:t>āievēro trešo pušu tiesības. </a:t>
          </a:r>
          <a:endParaRPr lang="bg-BG" sz="1300" kern="1200" dirty="0"/>
        </a:p>
      </dsp:txBody>
      <dsp:txXfrm>
        <a:off x="0" y="3289460"/>
        <a:ext cx="8363803" cy="281520"/>
      </dsp:txXfrm>
    </dsp:sp>
    <dsp:sp modelId="{DFDE2180-4A52-40A8-A0C3-942F6F04385D}">
      <dsp:nvSpPr>
        <dsp:cNvPr id="0" name=""/>
        <dsp:cNvSpPr/>
      </dsp:nvSpPr>
      <dsp:spPr>
        <a:xfrm>
          <a:off x="0" y="3572676"/>
          <a:ext cx="8363803" cy="407745"/>
        </a:xfrm>
        <a:prstGeom prst="roundRect">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Font typeface="+mj-lt"/>
            <a:buNone/>
          </a:pPr>
          <a:r>
            <a:rPr lang="lv-LV" sz="1700" b="1" i="1" kern="1200" dirty="0">
              <a:latin typeface="Calibri" panose="020F0502020204030204" pitchFamily="34" charset="0"/>
              <a:cs typeface="Calibri" panose="020F0502020204030204" pitchFamily="34" charset="0"/>
            </a:rPr>
            <a:t>Informācijas sniegšana</a:t>
          </a:r>
          <a:endParaRPr lang="bg-BG" sz="1700" kern="1200" dirty="0">
            <a:latin typeface="Calibri" panose="020F0502020204030204" pitchFamily="34" charset="0"/>
            <a:cs typeface="Calibri" panose="020F0502020204030204" pitchFamily="34" charset="0"/>
          </a:endParaRPr>
        </a:p>
      </dsp:txBody>
      <dsp:txXfrm>
        <a:off x="19904" y="3592580"/>
        <a:ext cx="8323995" cy="367937"/>
      </dsp:txXfrm>
    </dsp:sp>
    <dsp:sp modelId="{FE960479-B457-46BB-84D3-1FBE0DCE22E3}">
      <dsp:nvSpPr>
        <dsp:cNvPr id="0" name=""/>
        <dsp:cNvSpPr/>
      </dsp:nvSpPr>
      <dsp:spPr>
        <a:xfrm>
          <a:off x="0" y="3978725"/>
          <a:ext cx="8363803" cy="413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551"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lv-LV" sz="1300" kern="1200" dirty="0"/>
            <a:t>Pārzinim jāizvēlas pareizais veids, ņemot vērā nepieciešamību un datu subjektu / iesniedzēju identitātes noteikšanas metodi</a:t>
          </a:r>
          <a:endParaRPr lang="bg-BG" sz="1300" kern="1200" dirty="0"/>
        </a:p>
      </dsp:txBody>
      <dsp:txXfrm>
        <a:off x="0" y="3978725"/>
        <a:ext cx="8363803" cy="41348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F3B74A-58A8-4BDA-8CBA-6696CFBE1159}" type="datetimeFigureOut">
              <a:rPr lang="de-AT" smtClean="0"/>
              <a:t>14.09.2018</a:t>
            </a:fld>
            <a:endParaRPr lang="de-AT"/>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EF9C09-0150-4CDD-999B-3081662656BE}" type="slidenum">
              <a:rPr lang="de-AT" smtClean="0"/>
              <a:t>‹#›</a:t>
            </a:fld>
            <a:endParaRPr lang="de-AT"/>
          </a:p>
        </p:txBody>
      </p:sp>
    </p:spTree>
    <p:extLst>
      <p:ext uri="{BB962C8B-B14F-4D97-AF65-F5344CB8AC3E}">
        <p14:creationId xmlns:p14="http://schemas.microsoft.com/office/powerpoint/2010/main" val="1524211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Auch </a:t>
            </a:r>
            <a:r>
              <a:rPr lang="de-AT" dirty="0" err="1"/>
              <a:t>ChT</a:t>
            </a:r>
            <a:endParaRPr lang="de-AT" dirty="0"/>
          </a:p>
        </p:txBody>
      </p:sp>
      <p:sp>
        <p:nvSpPr>
          <p:cNvPr id="4" name="Foliennummernplatzhalter 3"/>
          <p:cNvSpPr>
            <a:spLocks noGrp="1"/>
          </p:cNvSpPr>
          <p:nvPr>
            <p:ph type="sldNum" sz="quarter" idx="10"/>
          </p:nvPr>
        </p:nvSpPr>
        <p:spPr/>
        <p:txBody>
          <a:bodyPr/>
          <a:lstStyle/>
          <a:p>
            <a:fld id="{47A954F2-654F-4F73-AAA9-54A41FFEEB1B}" type="slidenum">
              <a:rPr lang="de-AT" smtClean="0"/>
              <a:pPr/>
              <a:t>5</a:t>
            </a:fld>
            <a:endParaRPr lang="de-AT"/>
          </a:p>
        </p:txBody>
      </p:sp>
    </p:spTree>
    <p:extLst>
      <p:ext uri="{BB962C8B-B14F-4D97-AF65-F5344CB8AC3E}">
        <p14:creationId xmlns:p14="http://schemas.microsoft.com/office/powerpoint/2010/main" val="2393792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Auch </a:t>
            </a:r>
            <a:r>
              <a:rPr lang="de-AT" dirty="0" err="1"/>
              <a:t>ChT</a:t>
            </a:r>
            <a:endParaRPr lang="de-AT" dirty="0"/>
          </a:p>
        </p:txBody>
      </p:sp>
      <p:sp>
        <p:nvSpPr>
          <p:cNvPr id="4" name="Foliennummernplatzhalter 3"/>
          <p:cNvSpPr>
            <a:spLocks noGrp="1"/>
          </p:cNvSpPr>
          <p:nvPr>
            <p:ph type="sldNum" sz="quarter" idx="10"/>
          </p:nvPr>
        </p:nvSpPr>
        <p:spPr/>
        <p:txBody>
          <a:bodyPr/>
          <a:lstStyle/>
          <a:p>
            <a:fld id="{47A954F2-654F-4F73-AAA9-54A41FFEEB1B}" type="slidenum">
              <a:rPr lang="de-AT" smtClean="0"/>
              <a:pPr/>
              <a:t>6</a:t>
            </a:fld>
            <a:endParaRPr lang="de-AT"/>
          </a:p>
        </p:txBody>
      </p:sp>
    </p:spTree>
    <p:extLst>
      <p:ext uri="{BB962C8B-B14F-4D97-AF65-F5344CB8AC3E}">
        <p14:creationId xmlns:p14="http://schemas.microsoft.com/office/powerpoint/2010/main" val="600870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Auch </a:t>
            </a:r>
            <a:r>
              <a:rPr lang="de-AT" dirty="0" err="1"/>
              <a:t>ChT</a:t>
            </a:r>
            <a:endParaRPr lang="de-AT" dirty="0"/>
          </a:p>
        </p:txBody>
      </p:sp>
      <p:sp>
        <p:nvSpPr>
          <p:cNvPr id="4" name="Foliennummernplatzhalter 3"/>
          <p:cNvSpPr>
            <a:spLocks noGrp="1"/>
          </p:cNvSpPr>
          <p:nvPr>
            <p:ph type="sldNum" sz="quarter" idx="10"/>
          </p:nvPr>
        </p:nvSpPr>
        <p:spPr/>
        <p:txBody>
          <a:bodyPr/>
          <a:lstStyle/>
          <a:p>
            <a:fld id="{47A954F2-654F-4F73-AAA9-54A41FFEEB1B}" type="slidenum">
              <a:rPr lang="de-AT" smtClean="0"/>
              <a:pPr/>
              <a:t>8</a:t>
            </a:fld>
            <a:endParaRPr lang="de-AT"/>
          </a:p>
        </p:txBody>
      </p:sp>
    </p:spTree>
    <p:extLst>
      <p:ext uri="{BB962C8B-B14F-4D97-AF65-F5344CB8AC3E}">
        <p14:creationId xmlns:p14="http://schemas.microsoft.com/office/powerpoint/2010/main" val="2511807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Auch </a:t>
            </a:r>
            <a:r>
              <a:rPr lang="de-AT" dirty="0" err="1"/>
              <a:t>ChT</a:t>
            </a:r>
            <a:endParaRPr lang="de-AT" dirty="0"/>
          </a:p>
        </p:txBody>
      </p:sp>
      <p:sp>
        <p:nvSpPr>
          <p:cNvPr id="4" name="Foliennummernplatzhalter 3"/>
          <p:cNvSpPr>
            <a:spLocks noGrp="1"/>
          </p:cNvSpPr>
          <p:nvPr>
            <p:ph type="sldNum" sz="quarter" idx="10"/>
          </p:nvPr>
        </p:nvSpPr>
        <p:spPr/>
        <p:txBody>
          <a:bodyPr/>
          <a:lstStyle/>
          <a:p>
            <a:fld id="{47A954F2-654F-4F73-AAA9-54A41FFEEB1B}" type="slidenum">
              <a:rPr lang="de-AT" smtClean="0"/>
              <a:pPr/>
              <a:t>9</a:t>
            </a:fld>
            <a:endParaRPr lang="de-AT"/>
          </a:p>
        </p:txBody>
      </p:sp>
    </p:spTree>
    <p:extLst>
      <p:ext uri="{BB962C8B-B14F-4D97-AF65-F5344CB8AC3E}">
        <p14:creationId xmlns:p14="http://schemas.microsoft.com/office/powerpoint/2010/main" val="1231177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Auch </a:t>
            </a:r>
            <a:r>
              <a:rPr lang="de-AT" dirty="0" err="1"/>
              <a:t>ChT</a:t>
            </a:r>
            <a:endParaRPr lang="de-AT" dirty="0"/>
          </a:p>
        </p:txBody>
      </p:sp>
      <p:sp>
        <p:nvSpPr>
          <p:cNvPr id="4" name="Foliennummernplatzhalter 3"/>
          <p:cNvSpPr>
            <a:spLocks noGrp="1"/>
          </p:cNvSpPr>
          <p:nvPr>
            <p:ph type="sldNum" sz="quarter" idx="10"/>
          </p:nvPr>
        </p:nvSpPr>
        <p:spPr/>
        <p:txBody>
          <a:bodyPr/>
          <a:lstStyle/>
          <a:p>
            <a:fld id="{47A954F2-654F-4F73-AAA9-54A41FFEEB1B}" type="slidenum">
              <a:rPr lang="de-AT" smtClean="0"/>
              <a:pPr/>
              <a:t>10</a:t>
            </a:fld>
            <a:endParaRPr lang="de-AT"/>
          </a:p>
        </p:txBody>
      </p:sp>
    </p:spTree>
    <p:extLst>
      <p:ext uri="{BB962C8B-B14F-4D97-AF65-F5344CB8AC3E}">
        <p14:creationId xmlns:p14="http://schemas.microsoft.com/office/powerpoint/2010/main" val="651642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Auch </a:t>
            </a:r>
            <a:r>
              <a:rPr lang="de-AT" dirty="0" err="1"/>
              <a:t>ChT</a:t>
            </a:r>
            <a:endParaRPr lang="de-AT" dirty="0"/>
          </a:p>
        </p:txBody>
      </p:sp>
      <p:sp>
        <p:nvSpPr>
          <p:cNvPr id="4" name="Foliennummernplatzhalter 3"/>
          <p:cNvSpPr>
            <a:spLocks noGrp="1"/>
          </p:cNvSpPr>
          <p:nvPr>
            <p:ph type="sldNum" sz="quarter" idx="10"/>
          </p:nvPr>
        </p:nvSpPr>
        <p:spPr/>
        <p:txBody>
          <a:bodyPr/>
          <a:lstStyle/>
          <a:p>
            <a:fld id="{47A954F2-654F-4F73-AAA9-54A41FFEEB1B}" type="slidenum">
              <a:rPr lang="de-AT" smtClean="0"/>
              <a:pPr/>
              <a:t>11</a:t>
            </a:fld>
            <a:endParaRPr lang="de-AT"/>
          </a:p>
        </p:txBody>
      </p:sp>
    </p:spTree>
    <p:extLst>
      <p:ext uri="{BB962C8B-B14F-4D97-AF65-F5344CB8AC3E}">
        <p14:creationId xmlns:p14="http://schemas.microsoft.com/office/powerpoint/2010/main" val="2185629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Auch </a:t>
            </a:r>
            <a:r>
              <a:rPr lang="de-AT" dirty="0" err="1"/>
              <a:t>ChT</a:t>
            </a:r>
            <a:endParaRPr lang="de-AT" dirty="0"/>
          </a:p>
        </p:txBody>
      </p:sp>
      <p:sp>
        <p:nvSpPr>
          <p:cNvPr id="4" name="Foliennummernplatzhalter 3"/>
          <p:cNvSpPr>
            <a:spLocks noGrp="1"/>
          </p:cNvSpPr>
          <p:nvPr>
            <p:ph type="sldNum" sz="quarter" idx="10"/>
          </p:nvPr>
        </p:nvSpPr>
        <p:spPr/>
        <p:txBody>
          <a:bodyPr/>
          <a:lstStyle/>
          <a:p>
            <a:fld id="{47A954F2-654F-4F73-AAA9-54A41FFEEB1B}" type="slidenum">
              <a:rPr lang="de-AT" smtClean="0"/>
              <a:pPr/>
              <a:t>12</a:t>
            </a:fld>
            <a:endParaRPr lang="de-AT"/>
          </a:p>
        </p:txBody>
      </p:sp>
    </p:spTree>
    <p:extLst>
      <p:ext uri="{BB962C8B-B14F-4D97-AF65-F5344CB8AC3E}">
        <p14:creationId xmlns:p14="http://schemas.microsoft.com/office/powerpoint/2010/main" val="1979347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Auch </a:t>
            </a:r>
            <a:r>
              <a:rPr lang="de-AT" dirty="0" err="1"/>
              <a:t>ChT</a:t>
            </a:r>
            <a:endParaRPr lang="de-AT" dirty="0"/>
          </a:p>
        </p:txBody>
      </p:sp>
      <p:sp>
        <p:nvSpPr>
          <p:cNvPr id="4" name="Foliennummernplatzhalter 3"/>
          <p:cNvSpPr>
            <a:spLocks noGrp="1"/>
          </p:cNvSpPr>
          <p:nvPr>
            <p:ph type="sldNum" sz="quarter" idx="10"/>
          </p:nvPr>
        </p:nvSpPr>
        <p:spPr/>
        <p:txBody>
          <a:bodyPr/>
          <a:lstStyle/>
          <a:p>
            <a:fld id="{47A954F2-654F-4F73-AAA9-54A41FFEEB1B}" type="slidenum">
              <a:rPr lang="de-AT" smtClean="0"/>
              <a:pPr/>
              <a:t>13</a:t>
            </a:fld>
            <a:endParaRPr lang="de-AT"/>
          </a:p>
        </p:txBody>
      </p:sp>
    </p:spTree>
    <p:extLst>
      <p:ext uri="{BB962C8B-B14F-4D97-AF65-F5344CB8AC3E}">
        <p14:creationId xmlns:p14="http://schemas.microsoft.com/office/powerpoint/2010/main" val="1772124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5485C72-D929-4DEE-A5A6-8E84FA1F039A}"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1898100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485C72-D929-4DEE-A5A6-8E84FA1F039A}"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1481600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485C72-D929-4DEE-A5A6-8E84FA1F039A}"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2505631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tandard-Folie">
    <p:spTree>
      <p:nvGrpSpPr>
        <p:cNvPr id="1" name=""/>
        <p:cNvGrpSpPr/>
        <p:nvPr/>
      </p:nvGrpSpPr>
      <p:grpSpPr>
        <a:xfrm>
          <a:off x="0" y="0"/>
          <a:ext cx="0" cy="0"/>
          <a:chOff x="0" y="0"/>
          <a:chExt cx="0" cy="0"/>
        </a:xfrm>
      </p:grpSpPr>
      <p:sp>
        <p:nvSpPr>
          <p:cNvPr id="5" name="Inhaltsplatzhalter 2"/>
          <p:cNvSpPr>
            <a:spLocks noGrp="1"/>
          </p:cNvSpPr>
          <p:nvPr>
            <p:ph idx="1"/>
          </p:nvPr>
        </p:nvSpPr>
        <p:spPr>
          <a:xfrm>
            <a:off x="798797" y="1472542"/>
            <a:ext cx="8124487" cy="4969317"/>
          </a:xfrm>
        </p:spPr>
        <p:txBody>
          <a:bodyPr>
            <a:normAutofit/>
          </a:bodyPr>
          <a:lstStyle>
            <a:lvl1pPr marL="257175" indent="-257175">
              <a:lnSpc>
                <a:spcPct val="150000"/>
              </a:lnSpc>
              <a:buClr>
                <a:schemeClr val="accent3"/>
              </a:buClr>
              <a:buFont typeface="Wingdings" pitchFamily="2" charset="2"/>
              <a:buChar char="ü"/>
              <a:defRPr sz="1275">
                <a:solidFill>
                  <a:srgbClr val="4E606B"/>
                </a:solidFill>
                <a:latin typeface="Arial" pitchFamily="34" charset="0"/>
                <a:cs typeface="Arial" pitchFamily="34" charset="0"/>
              </a:defRPr>
            </a:lvl1pPr>
            <a:lvl2pPr>
              <a:lnSpc>
                <a:spcPct val="150000"/>
              </a:lnSpc>
              <a:defRPr sz="1275">
                <a:solidFill>
                  <a:srgbClr val="4E606B"/>
                </a:solidFill>
                <a:latin typeface="Arial" pitchFamily="34" charset="0"/>
                <a:cs typeface="Arial" pitchFamily="34" charset="0"/>
              </a:defRPr>
            </a:lvl2pPr>
            <a:lvl3pPr marL="857250" indent="-171450">
              <a:lnSpc>
                <a:spcPct val="150000"/>
              </a:lnSpc>
              <a:buClr>
                <a:schemeClr val="accent3"/>
              </a:buClr>
              <a:buFont typeface="Symbol" charset="2"/>
              <a:buChar char="-"/>
              <a:defRPr sz="1275">
                <a:solidFill>
                  <a:srgbClr val="4E606B"/>
                </a:solidFill>
                <a:latin typeface="Arial" pitchFamily="34" charset="0"/>
                <a:cs typeface="Arial" pitchFamily="34" charset="0"/>
              </a:defRPr>
            </a:lvl3pPr>
            <a:lvl4pPr>
              <a:lnSpc>
                <a:spcPct val="150000"/>
              </a:lnSpc>
              <a:defRPr sz="1275">
                <a:solidFill>
                  <a:srgbClr val="4E606B"/>
                </a:solidFill>
                <a:latin typeface="Arial" pitchFamily="34" charset="0"/>
                <a:cs typeface="Arial" pitchFamily="34" charset="0"/>
              </a:defRPr>
            </a:lvl4pPr>
            <a:lvl5pPr>
              <a:lnSpc>
                <a:spcPct val="150000"/>
              </a:lnSpc>
              <a:defRPr sz="1275">
                <a:solidFill>
                  <a:srgbClr val="4E606B"/>
                </a:solidFill>
                <a:latin typeface="Arial" pitchFamily="34" charset="0"/>
                <a:cs typeface="Arial"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4" name="Titel 1"/>
          <p:cNvSpPr>
            <a:spLocks noGrp="1"/>
          </p:cNvSpPr>
          <p:nvPr>
            <p:ph type="title"/>
          </p:nvPr>
        </p:nvSpPr>
        <p:spPr>
          <a:xfrm>
            <a:off x="1793254" y="122970"/>
            <a:ext cx="7103630" cy="819150"/>
          </a:xfrm>
          <a:prstGeom prst="rect">
            <a:avLst/>
          </a:prstGeom>
        </p:spPr>
        <p:txBody>
          <a:bodyPr anchor="b" anchorCtr="0"/>
          <a:lstStyle>
            <a:lvl1pPr algn="r">
              <a:defRPr sz="1650" b="0" i="0" spc="30">
                <a:solidFill>
                  <a:schemeClr val="accent3">
                    <a:lumMod val="60000"/>
                    <a:lumOff val="40000"/>
                  </a:schemeClr>
                </a:solidFill>
                <a:latin typeface="Arial" pitchFamily="34" charset="0"/>
                <a:cs typeface="Arial" pitchFamily="34" charset="0"/>
              </a:defRPr>
            </a:lvl1pPr>
          </a:lstStyle>
          <a:p>
            <a:r>
              <a:rPr lang="de-DE"/>
              <a:t>Mastertitelformat bearbeiten</a:t>
            </a:r>
            <a:endParaRPr lang="de-AT" dirty="0"/>
          </a:p>
        </p:txBody>
      </p:sp>
      <p:cxnSp>
        <p:nvCxnSpPr>
          <p:cNvPr id="6" name="Gerade Verbindung 5"/>
          <p:cNvCxnSpPr/>
          <p:nvPr/>
        </p:nvCxnSpPr>
        <p:spPr>
          <a:xfrm>
            <a:off x="409576" y="1028700"/>
            <a:ext cx="8734425"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Foliennummernplatzhalter 5"/>
          <p:cNvSpPr txBox="1">
            <a:spLocks/>
          </p:cNvSpPr>
          <p:nvPr/>
        </p:nvSpPr>
        <p:spPr>
          <a:xfrm>
            <a:off x="6165908" y="6711195"/>
            <a:ext cx="662731" cy="146807"/>
          </a:xfrm>
          <a:prstGeom prst="rect">
            <a:avLst/>
          </a:prstGeom>
        </p:spPr>
        <p:txBody>
          <a:bodyPr vert="horz" lIns="68580" tIns="34290" rIns="68580" bIns="34290" rtlCol="0" anchor="ctr"/>
          <a:lstStyle>
            <a:defPPr>
              <a:defRPr lang="de-DE"/>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638597-3A6E-49DB-8B29-8CE2CDF8DFA8}" type="slidenum">
              <a:rPr lang="de-AT" sz="750" smtClean="0"/>
              <a:pPr/>
              <a:t>‹#›</a:t>
            </a:fld>
            <a:endParaRPr lang="de-AT" sz="750" dirty="0"/>
          </a:p>
        </p:txBody>
      </p:sp>
    </p:spTree>
    <p:extLst>
      <p:ext uri="{BB962C8B-B14F-4D97-AF65-F5344CB8AC3E}">
        <p14:creationId xmlns:p14="http://schemas.microsoft.com/office/powerpoint/2010/main" val="109520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tandardinhalt">
    <p:spTree>
      <p:nvGrpSpPr>
        <p:cNvPr id="1" name=""/>
        <p:cNvGrpSpPr/>
        <p:nvPr/>
      </p:nvGrpSpPr>
      <p:grpSpPr>
        <a:xfrm>
          <a:off x="0" y="0"/>
          <a:ext cx="0" cy="0"/>
          <a:chOff x="0" y="0"/>
          <a:chExt cx="0" cy="0"/>
        </a:xfrm>
      </p:grpSpPr>
      <p:sp>
        <p:nvSpPr>
          <p:cNvPr id="5" name="Inhaltsplatzhalter 2"/>
          <p:cNvSpPr>
            <a:spLocks noGrp="1"/>
          </p:cNvSpPr>
          <p:nvPr>
            <p:ph idx="1"/>
          </p:nvPr>
        </p:nvSpPr>
        <p:spPr>
          <a:xfrm>
            <a:off x="798797" y="1472542"/>
            <a:ext cx="8124487" cy="4969317"/>
          </a:xfrm>
        </p:spPr>
        <p:txBody>
          <a:bodyPr>
            <a:normAutofit/>
          </a:bodyPr>
          <a:lstStyle>
            <a:lvl1pPr marL="257175" indent="-257175">
              <a:lnSpc>
                <a:spcPct val="150000"/>
              </a:lnSpc>
              <a:buClr>
                <a:schemeClr val="accent3"/>
              </a:buClr>
              <a:buFont typeface="Wingdings" pitchFamily="2" charset="2"/>
              <a:buChar char="ü"/>
              <a:defRPr sz="1275">
                <a:solidFill>
                  <a:srgbClr val="4E606B"/>
                </a:solidFill>
                <a:latin typeface="Arial" pitchFamily="34" charset="0"/>
                <a:cs typeface="Arial" pitchFamily="34" charset="0"/>
              </a:defRPr>
            </a:lvl1pPr>
            <a:lvl2pPr>
              <a:lnSpc>
                <a:spcPct val="150000"/>
              </a:lnSpc>
              <a:defRPr sz="1275">
                <a:solidFill>
                  <a:srgbClr val="4E606B"/>
                </a:solidFill>
                <a:latin typeface="Arial" pitchFamily="34" charset="0"/>
                <a:cs typeface="Arial" pitchFamily="34" charset="0"/>
              </a:defRPr>
            </a:lvl2pPr>
            <a:lvl3pPr marL="857250" indent="-171450">
              <a:lnSpc>
                <a:spcPct val="150000"/>
              </a:lnSpc>
              <a:buClr>
                <a:schemeClr val="accent3"/>
              </a:buClr>
              <a:buFont typeface="Symbol" charset="2"/>
              <a:buChar char="-"/>
              <a:defRPr sz="1275">
                <a:solidFill>
                  <a:srgbClr val="4E606B"/>
                </a:solidFill>
                <a:latin typeface="Arial" pitchFamily="34" charset="0"/>
                <a:cs typeface="Arial" pitchFamily="34" charset="0"/>
              </a:defRPr>
            </a:lvl3pPr>
            <a:lvl4pPr>
              <a:lnSpc>
                <a:spcPct val="150000"/>
              </a:lnSpc>
              <a:defRPr sz="1275">
                <a:solidFill>
                  <a:srgbClr val="4E606B"/>
                </a:solidFill>
                <a:latin typeface="Arial" pitchFamily="34" charset="0"/>
                <a:cs typeface="Arial" pitchFamily="34" charset="0"/>
              </a:defRPr>
            </a:lvl4pPr>
            <a:lvl5pPr>
              <a:lnSpc>
                <a:spcPct val="150000"/>
              </a:lnSpc>
              <a:defRPr sz="1275">
                <a:solidFill>
                  <a:srgbClr val="4E606B"/>
                </a:solidFill>
                <a:latin typeface="Arial" pitchFamily="34" charset="0"/>
                <a:cs typeface="Arial"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4" name="Titel 1"/>
          <p:cNvSpPr>
            <a:spLocks noGrp="1"/>
          </p:cNvSpPr>
          <p:nvPr>
            <p:ph type="title"/>
          </p:nvPr>
        </p:nvSpPr>
        <p:spPr>
          <a:xfrm>
            <a:off x="1819654" y="125706"/>
            <a:ext cx="7103630" cy="819150"/>
          </a:xfrm>
          <a:prstGeom prst="rect">
            <a:avLst/>
          </a:prstGeom>
        </p:spPr>
        <p:txBody>
          <a:bodyPr anchor="b" anchorCtr="0"/>
          <a:lstStyle>
            <a:lvl1pPr algn="r">
              <a:defRPr sz="1650" b="0" i="0" spc="30">
                <a:solidFill>
                  <a:srgbClr val="ABC29D"/>
                </a:solidFill>
                <a:latin typeface="Arial" pitchFamily="34" charset="0"/>
                <a:cs typeface="Arial" pitchFamily="34" charset="0"/>
              </a:defRPr>
            </a:lvl1pPr>
          </a:lstStyle>
          <a:p>
            <a:r>
              <a:rPr lang="de-DE"/>
              <a:t>Mastertitelformat bearbeiten</a:t>
            </a:r>
            <a:endParaRPr lang="de-AT" dirty="0"/>
          </a:p>
        </p:txBody>
      </p:sp>
      <p:cxnSp>
        <p:nvCxnSpPr>
          <p:cNvPr id="6" name="Gerade Verbindung 5"/>
          <p:cNvCxnSpPr/>
          <p:nvPr/>
        </p:nvCxnSpPr>
        <p:spPr>
          <a:xfrm>
            <a:off x="409576" y="1028700"/>
            <a:ext cx="8734425"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Foliennummernplatzhalter 5"/>
          <p:cNvSpPr>
            <a:spLocks noGrp="1"/>
          </p:cNvSpPr>
          <p:nvPr>
            <p:ph type="sldNum" sz="quarter" idx="4"/>
          </p:nvPr>
        </p:nvSpPr>
        <p:spPr>
          <a:xfrm>
            <a:off x="6165908" y="6711195"/>
            <a:ext cx="662731" cy="146807"/>
          </a:xfrm>
          <a:prstGeom prst="rect">
            <a:avLst/>
          </a:prstGeom>
        </p:spPr>
        <p:txBody>
          <a:bodyPr vert="horz" lIns="91440" tIns="45720" rIns="91440" bIns="45720" rtlCol="0" anchor="ctr"/>
          <a:lstStyle>
            <a:lvl1pPr algn="r">
              <a:defRPr sz="750">
                <a:solidFill>
                  <a:schemeClr val="tx1">
                    <a:tint val="75000"/>
                  </a:schemeClr>
                </a:solidFill>
              </a:defRPr>
            </a:lvl1pPr>
          </a:lstStyle>
          <a:p>
            <a:fld id="{4F638597-3A6E-49DB-8B29-8CE2CDF8DFA8}" type="slidenum">
              <a:rPr lang="de-AT" smtClean="0"/>
              <a:pPr/>
              <a:t>‹#›</a:t>
            </a:fld>
            <a:endParaRPr lang="de-AT" dirty="0"/>
          </a:p>
        </p:txBody>
      </p:sp>
    </p:spTree>
    <p:extLst>
      <p:ext uri="{BB962C8B-B14F-4D97-AF65-F5344CB8AC3E}">
        <p14:creationId xmlns:p14="http://schemas.microsoft.com/office/powerpoint/2010/main" val="2621175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Nur Titel">
    <p:spTree>
      <p:nvGrpSpPr>
        <p:cNvPr id="1" name=""/>
        <p:cNvGrpSpPr/>
        <p:nvPr/>
      </p:nvGrpSpPr>
      <p:grpSpPr>
        <a:xfrm>
          <a:off x="0" y="0"/>
          <a:ext cx="0" cy="0"/>
          <a:chOff x="0" y="0"/>
          <a:chExt cx="0" cy="0"/>
        </a:xfrm>
      </p:grpSpPr>
      <p:sp>
        <p:nvSpPr>
          <p:cNvPr id="6" name="Titel 1"/>
          <p:cNvSpPr>
            <a:spLocks noGrp="1"/>
          </p:cNvSpPr>
          <p:nvPr>
            <p:ph type="title"/>
          </p:nvPr>
        </p:nvSpPr>
        <p:spPr>
          <a:xfrm>
            <a:off x="2040370" y="209550"/>
            <a:ext cx="7103630" cy="819150"/>
          </a:xfrm>
          <a:prstGeom prst="rect">
            <a:avLst/>
          </a:prstGeom>
        </p:spPr>
        <p:txBody>
          <a:bodyPr anchor="b" anchorCtr="0"/>
          <a:lstStyle>
            <a:lvl1pPr algn="r">
              <a:defRPr sz="1650" b="0" i="0" spc="30">
                <a:solidFill>
                  <a:srgbClr val="ABC29D"/>
                </a:solidFill>
                <a:latin typeface="Arial" pitchFamily="34" charset="0"/>
                <a:cs typeface="Arial" pitchFamily="34" charset="0"/>
              </a:defRPr>
            </a:lvl1pPr>
          </a:lstStyle>
          <a:p>
            <a:r>
              <a:rPr lang="de-DE"/>
              <a:t>Mastertitelformat bearbeiten</a:t>
            </a:r>
            <a:endParaRPr lang="de-AT" dirty="0"/>
          </a:p>
        </p:txBody>
      </p:sp>
      <p:cxnSp>
        <p:nvCxnSpPr>
          <p:cNvPr id="7" name="Gerade Verbindung 6"/>
          <p:cNvCxnSpPr/>
          <p:nvPr/>
        </p:nvCxnSpPr>
        <p:spPr>
          <a:xfrm>
            <a:off x="409576" y="1028700"/>
            <a:ext cx="8734425"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Foliennummernplatzhalter 5"/>
          <p:cNvSpPr txBox="1">
            <a:spLocks/>
          </p:cNvSpPr>
          <p:nvPr/>
        </p:nvSpPr>
        <p:spPr>
          <a:xfrm>
            <a:off x="6165908" y="6711195"/>
            <a:ext cx="662731" cy="146807"/>
          </a:xfrm>
          <a:prstGeom prst="rect">
            <a:avLst/>
          </a:prstGeom>
        </p:spPr>
        <p:txBody>
          <a:bodyPr vert="horz" lIns="68580" tIns="34290" rIns="68580" bIns="34290" rtlCol="0" anchor="ctr"/>
          <a:lstStyle>
            <a:defPPr>
              <a:defRPr lang="de-DE"/>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638597-3A6E-49DB-8B29-8CE2CDF8DFA8}" type="slidenum">
              <a:rPr lang="de-AT" sz="750" smtClean="0"/>
              <a:pPr/>
              <a:t>‹#›</a:t>
            </a:fld>
            <a:endParaRPr lang="de-AT" sz="750" dirty="0"/>
          </a:p>
        </p:txBody>
      </p:sp>
    </p:spTree>
    <p:extLst>
      <p:ext uri="{BB962C8B-B14F-4D97-AF65-F5344CB8AC3E}">
        <p14:creationId xmlns:p14="http://schemas.microsoft.com/office/powerpoint/2010/main" val="4031931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5485C72-D929-4DEE-A5A6-8E84FA1F039A}"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512055555"/>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485C72-D929-4DEE-A5A6-8E84FA1F039A}"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2639932579"/>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485C72-D929-4DEE-A5A6-8E84FA1F039A}"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3725070371"/>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485C72-D929-4DEE-A5A6-8E84FA1F039A}" type="datetimeFigureOut">
              <a:rPr lang="en-US" smtClean="0"/>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3545071144"/>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485C72-D929-4DEE-A5A6-8E84FA1F039A}" type="datetimeFigureOut">
              <a:rPr lang="en-US" smtClean="0"/>
              <a:t>9/14/2018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651514453"/>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485C72-D929-4DEE-A5A6-8E84FA1F039A}"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424613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485C72-D929-4DEE-A5A6-8E84FA1F039A}" type="datetimeFigureOut">
              <a:rPr lang="en-US" smtClean="0"/>
              <a:t>9/14/2018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479879829"/>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485C72-D929-4DEE-A5A6-8E84FA1F039A}" type="datetimeFigureOut">
              <a:rPr lang="en-US" smtClean="0"/>
              <a:t>9/14/2018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817307436"/>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5485C72-D929-4DEE-A5A6-8E84FA1F039A}" type="datetimeFigureOut">
              <a:rPr lang="en-US" smtClean="0"/>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3711622545"/>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5485C72-D929-4DEE-A5A6-8E84FA1F039A}" type="datetimeFigureOut">
              <a:rPr lang="en-US" smtClean="0"/>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198705567"/>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485C72-D929-4DEE-A5A6-8E84FA1F039A}"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3614369170"/>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485C72-D929-4DEE-A5A6-8E84FA1F039A}"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3583028685"/>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485C72-D929-4DEE-A5A6-8E84FA1F039A}"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1316930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485C72-D929-4DEE-A5A6-8E84FA1F039A}" type="datetimeFigureOut">
              <a:rPr lang="en-US" smtClean="0"/>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4010837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485C72-D929-4DEE-A5A6-8E84FA1F039A}" type="datetimeFigureOut">
              <a:rPr lang="en-US" smtClean="0"/>
              <a:t>9/14/2018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2955798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485C72-D929-4DEE-A5A6-8E84FA1F039A}" type="datetimeFigureOut">
              <a:rPr lang="en-US" smtClean="0"/>
              <a:t>9/14/2018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1695698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485C72-D929-4DEE-A5A6-8E84FA1F039A}" type="datetimeFigureOut">
              <a:rPr lang="en-US" smtClean="0"/>
              <a:t>9/14/2018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472216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485C72-D929-4DEE-A5A6-8E84FA1F039A}" type="datetimeFigureOut">
              <a:rPr lang="en-US" smtClean="0"/>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844114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485C72-D929-4DEE-A5A6-8E84FA1F039A}" type="datetimeFigureOut">
              <a:rPr lang="en-US" smtClean="0"/>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1788115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485C72-D929-4DEE-A5A6-8E84FA1F039A}" type="datetimeFigureOut">
              <a:rPr lang="en-US" smtClean="0"/>
              <a:t>9/14/2018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67A1CA-CB73-4393-AE05-6B81C520E51C}" type="slidenum">
              <a:rPr lang="en-US" smtClean="0"/>
              <a:t>‹#›</a:t>
            </a:fld>
            <a:endParaRPr lang="en-US"/>
          </a:p>
        </p:txBody>
      </p:sp>
    </p:spTree>
    <p:extLst>
      <p:ext uri="{BB962C8B-B14F-4D97-AF65-F5344CB8AC3E}">
        <p14:creationId xmlns:p14="http://schemas.microsoft.com/office/powerpoint/2010/main" val="1886578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485C72-D929-4DEE-A5A6-8E84FA1F039A}" type="datetimeFigureOut">
              <a:rPr lang="en-US" smtClean="0"/>
              <a:t>9/14/2018</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A67A1CA-CB73-4393-AE05-6B81C520E51C}" type="slidenum">
              <a:rPr lang="en-US" smtClean="0"/>
              <a:t>‹#›</a:t>
            </a:fld>
            <a:endParaRPr lang="en-US"/>
          </a:p>
        </p:txBody>
      </p:sp>
    </p:spTree>
    <p:extLst>
      <p:ext uri="{BB962C8B-B14F-4D97-AF65-F5344CB8AC3E}">
        <p14:creationId xmlns:p14="http://schemas.microsoft.com/office/powerpoint/2010/main" val="387497631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hyperlink" Target="http://fra.europa.eu/en/publication/2014/handbook-european-data-protection-law-2014-edition" TargetMode="External"/><Relationship Id="rId2" Type="http://schemas.openxmlformats.org/officeDocument/2006/relationships/hyperlink" Target="https://www.gdpreu.org/the-regulation/list-of-data-rights/right-of-access/" TargetMode="External"/><Relationship Id="rId1" Type="http://schemas.openxmlformats.org/officeDocument/2006/relationships/slideLayout" Target="../slideLayouts/slideLayout23.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1447800"/>
          </a:xfrm>
        </p:spPr>
        <p:txBody>
          <a:bodyPr>
            <a:noAutofit/>
          </a:bodyPr>
          <a:lstStyle/>
          <a:p>
            <a:r>
              <a:rPr lang="lv-LV" b="1" dirty="0">
                <a:solidFill>
                  <a:schemeClr val="accent5">
                    <a:lumMod val="50000"/>
                  </a:schemeClr>
                </a:solidFill>
                <a:latin typeface="HelveticaNeueLT Std Lt" pitchFamily="34" charset="0"/>
              </a:rPr>
              <a:t>Informācijas izpaušana</a:t>
            </a:r>
            <a:br>
              <a:rPr lang="lv-LV" b="1" dirty="0">
                <a:solidFill>
                  <a:schemeClr val="accent5">
                    <a:lumMod val="50000"/>
                  </a:schemeClr>
                </a:solidFill>
                <a:latin typeface="HelveticaNeueLT Std Lt" pitchFamily="34" charset="0"/>
              </a:rPr>
            </a:br>
            <a:r>
              <a:rPr lang="lv-LV" b="1" dirty="0">
                <a:solidFill>
                  <a:schemeClr val="accent5">
                    <a:lumMod val="50000"/>
                  </a:schemeClr>
                </a:solidFill>
                <a:latin typeface="HelveticaNeueLT Std Lt" pitchFamily="34" charset="0"/>
              </a:rPr>
              <a:t>vai</a:t>
            </a:r>
            <a:br>
              <a:rPr lang="lv-LV" b="1" dirty="0">
                <a:solidFill>
                  <a:schemeClr val="accent5">
                    <a:lumMod val="50000"/>
                  </a:schemeClr>
                </a:solidFill>
                <a:latin typeface="HelveticaNeueLT Std Lt" pitchFamily="34" charset="0"/>
              </a:rPr>
            </a:br>
            <a:r>
              <a:rPr lang="lv-LV" b="1" dirty="0">
                <a:solidFill>
                  <a:schemeClr val="accent5">
                    <a:lumMod val="50000"/>
                  </a:schemeClr>
                </a:solidFill>
                <a:latin typeface="HelveticaNeueLT Std Lt" pitchFamily="34" charset="0"/>
              </a:rPr>
              <a:t>datu subjekta piekļuves tiesības</a:t>
            </a:r>
            <a:br>
              <a:rPr lang="lv-LV" b="1" dirty="0">
                <a:solidFill>
                  <a:schemeClr val="accent5">
                    <a:lumMod val="50000"/>
                  </a:schemeClr>
                </a:solidFill>
                <a:latin typeface="HelveticaNeueLT Std Lt" pitchFamily="34" charset="0"/>
              </a:rPr>
            </a:br>
            <a:r>
              <a:rPr lang="lv-LV" b="1" dirty="0">
                <a:solidFill>
                  <a:schemeClr val="accent5">
                    <a:lumMod val="50000"/>
                  </a:schemeClr>
                </a:solidFill>
                <a:latin typeface="HelveticaNeueLT Std Lt" pitchFamily="34" charset="0"/>
              </a:rPr>
              <a:t>VDAR 15.pants</a:t>
            </a:r>
          </a:p>
        </p:txBody>
      </p:sp>
    </p:spTree>
    <p:extLst>
      <p:ext uri="{BB962C8B-B14F-4D97-AF65-F5344CB8AC3E}">
        <p14:creationId xmlns:p14="http://schemas.microsoft.com/office/powerpoint/2010/main" val="3119911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146635"/>
            <a:ext cx="8229600" cy="1143000"/>
          </a:xfrm>
        </p:spPr>
        <p:txBody>
          <a:bodyPr>
            <a:noAutofit/>
          </a:bodyPr>
          <a:lstStyle/>
          <a:p>
            <a:r>
              <a:rPr lang="lv-LV" sz="3300" b="1">
                <a:solidFill>
                  <a:schemeClr val="accent5">
                    <a:lumMod val="50000"/>
                  </a:schemeClr>
                </a:solidFill>
                <a:latin typeface="HelveticaNeueLT Std Lt"/>
              </a:rPr>
              <a:t>Pienākums pierādīt</a:t>
            </a:r>
            <a:br>
              <a:rPr lang="lv-LV" sz="3300" b="1">
                <a:solidFill>
                  <a:schemeClr val="accent5">
                    <a:lumMod val="50000"/>
                  </a:schemeClr>
                </a:solidFill>
                <a:latin typeface="HelveticaNeueLT Std Lt"/>
              </a:rPr>
            </a:br>
            <a:r>
              <a:rPr lang="lv-LV" sz="3300" b="1">
                <a:solidFill>
                  <a:schemeClr val="accent5">
                    <a:lumMod val="50000"/>
                  </a:schemeClr>
                </a:solidFill>
                <a:latin typeface="HelveticaNeueLT Std Lt"/>
              </a:rPr>
              <a:t>pieteikuma iesniedzēja (datu subjekta) identitāti</a:t>
            </a:r>
          </a:p>
        </p:txBody>
      </p:sp>
      <p:sp>
        <p:nvSpPr>
          <p:cNvPr id="2" name="Inhaltsplatzhalter 1"/>
          <p:cNvSpPr>
            <a:spLocks noGrp="1"/>
          </p:cNvSpPr>
          <p:nvPr>
            <p:ph idx="1"/>
          </p:nvPr>
        </p:nvSpPr>
        <p:spPr>
          <a:xfrm>
            <a:off x="437866" y="1371600"/>
            <a:ext cx="8229600" cy="4525963"/>
          </a:xfrm>
        </p:spPr>
        <p:txBody>
          <a:bodyPr>
            <a:normAutofit/>
          </a:bodyPr>
          <a:lstStyle/>
          <a:p>
            <a:pPr algn="just">
              <a:buFont typeface="Wingdings" panose="05000000000000000000" pitchFamily="2" charset="2"/>
              <a:buChar char="§"/>
            </a:pPr>
            <a:r>
              <a:rPr lang="lv-LV" sz="1900" dirty="0">
                <a:latin typeface="HelveticaNeueLT Std Lt"/>
              </a:rPr>
              <a:t>Pieprasītāja</a:t>
            </a:r>
            <a:r>
              <a:rPr lang="lv-LV" sz="1900" b="1" dirty="0">
                <a:latin typeface="HelveticaNeueLT Std Lt"/>
              </a:rPr>
              <a:t> (pieteikuma iesniedzēja</a:t>
            </a:r>
            <a:r>
              <a:rPr lang="lv-LV" sz="1900" dirty="0">
                <a:latin typeface="HelveticaNeueLT Std Lt"/>
              </a:rPr>
              <a:t>) </a:t>
            </a:r>
            <a:r>
              <a:rPr lang="lv-LV" sz="1900" b="1" dirty="0">
                <a:latin typeface="HelveticaNeueLT Std Lt"/>
              </a:rPr>
              <a:t>identitātei jābūt skaidrai</a:t>
            </a:r>
          </a:p>
          <a:p>
            <a:pPr lvl="1" algn="just">
              <a:buFont typeface="Wingdings" panose="05000000000000000000" pitchFamily="2" charset="2"/>
              <a:buChar char="Ø"/>
            </a:pPr>
            <a:r>
              <a:rPr lang="lv-LV" sz="1800" dirty="0">
                <a:latin typeface="HelveticaNeueLT Std Lt"/>
              </a:rPr>
              <a:t>pārzinis var pieprasīt papildu informāciju, ja viņam ir "pamatotas šaubas" par pieteikuma iesniedzēja identitāti (12.panta 6.punkts)</a:t>
            </a:r>
          </a:p>
          <a:p>
            <a:pPr algn="just">
              <a:buFont typeface="Wingdings" panose="05000000000000000000" pitchFamily="2" charset="2"/>
              <a:buChar char="§"/>
            </a:pPr>
            <a:r>
              <a:rPr lang="lv-LV" sz="1900" dirty="0">
                <a:latin typeface="HelveticaNeueLT Std Lt"/>
              </a:rPr>
              <a:t>64.apsvērums: pārzinim būtu jāizmanto </a:t>
            </a:r>
            <a:r>
              <a:rPr lang="lv-LV" sz="1900" b="1" dirty="0">
                <a:latin typeface="HelveticaNeueLT Std Lt"/>
              </a:rPr>
              <a:t>visi saprātīgie līdzekļi, lai pārbaudītu datu subjekta, kas meklē informāciju,  identitāti </a:t>
            </a:r>
            <a:r>
              <a:rPr lang="lv-LV" sz="1900" dirty="0">
                <a:latin typeface="HelveticaNeueLT Std Lt"/>
                <a:sym typeface="Wingdings" panose="05000000000000000000" pitchFamily="2" charset="2"/>
              </a:rPr>
              <a:t> </a:t>
            </a:r>
            <a:r>
              <a:rPr lang="lv-LV" sz="1900" dirty="0">
                <a:latin typeface="HelveticaNeueLT Std Lt"/>
              </a:rPr>
              <a:t>jo īpaši saistībā ar tiešsaistes pakalpojumiem;</a:t>
            </a:r>
          </a:p>
          <a:p>
            <a:pPr algn="just">
              <a:buFont typeface="Wingdings" panose="05000000000000000000" pitchFamily="2" charset="2"/>
              <a:buChar char="§"/>
            </a:pPr>
            <a:r>
              <a:rPr lang="lv-LV" sz="1900" dirty="0">
                <a:latin typeface="HelveticaNeueLT Std Lt"/>
              </a:rPr>
              <a:t>Identitātes pārbaude, </a:t>
            </a:r>
            <a:r>
              <a:rPr lang="lv-LV" sz="1900" b="1" dirty="0">
                <a:latin typeface="HelveticaNeueLT Std Lt"/>
              </a:rPr>
              <a:t>lai nodrošinātu datu drošību, kas ir atbilstoša datu aizsardzības pārkāpumu riskam</a:t>
            </a:r>
            <a:r>
              <a:rPr lang="lv-LV" sz="1900" dirty="0">
                <a:latin typeface="HelveticaNeueLT Std Lt"/>
              </a:rPr>
              <a:t>, ja dati tiek nosūtīti nepareizam saņēmējam. </a:t>
            </a:r>
          </a:p>
        </p:txBody>
      </p:sp>
      <p:sp>
        <p:nvSpPr>
          <p:cNvPr id="4" name="Foliennummernplatzhalter 3"/>
          <p:cNvSpPr>
            <a:spLocks noGrp="1"/>
          </p:cNvSpPr>
          <p:nvPr>
            <p:ph type="sldNum" sz="quarter" idx="12"/>
          </p:nvPr>
        </p:nvSpPr>
        <p:spPr/>
        <p:txBody>
          <a:bodyPr/>
          <a:lstStyle/>
          <a:p>
            <a:fld id="{4F638597-3A6E-49DB-8B29-8CE2CDF8DFA8}" type="slidenum">
              <a:rPr lang="de-AT" smtClean="0"/>
              <a:pPr/>
              <a:t>10</a:t>
            </a:fld>
            <a:endParaRPr lang="de-AT" dirty="0"/>
          </a:p>
        </p:txBody>
      </p:sp>
      <p:pic>
        <p:nvPicPr>
          <p:cNvPr id="6" name="Picture 5">
            <a:extLst>
              <a:ext uri="{FF2B5EF4-FFF2-40B4-BE49-F238E27FC236}">
                <a16:creationId xmlns:a16="http://schemas.microsoft.com/office/drawing/2014/main" id="{301A9A14-06A9-4987-A6E0-7EBEBB493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066" y="2819400"/>
            <a:ext cx="8839200" cy="4419600"/>
          </a:xfrm>
          <a:prstGeom prst="rect">
            <a:avLst/>
          </a:prstGeom>
        </p:spPr>
      </p:pic>
    </p:spTree>
    <p:extLst>
      <p:ext uri="{BB962C8B-B14F-4D97-AF65-F5344CB8AC3E}">
        <p14:creationId xmlns:p14="http://schemas.microsoft.com/office/powerpoint/2010/main" val="3935303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146635"/>
            <a:ext cx="8229600" cy="1143000"/>
          </a:xfrm>
        </p:spPr>
        <p:txBody>
          <a:bodyPr>
            <a:noAutofit/>
          </a:bodyPr>
          <a:lstStyle/>
          <a:p>
            <a:r>
              <a:rPr lang="lv-LV" sz="3300" b="1" dirty="0">
                <a:solidFill>
                  <a:schemeClr val="accent5">
                    <a:lumMod val="50000"/>
                  </a:schemeClr>
                </a:solidFill>
                <a:latin typeface="HelveticaNeueLT Std Lt"/>
              </a:rPr>
              <a:t>Atlīdzība par</a:t>
            </a:r>
            <a:r>
              <a:rPr lang="en-US" sz="3300" b="1" dirty="0">
                <a:solidFill>
                  <a:schemeClr val="accent5">
                    <a:lumMod val="50000"/>
                  </a:schemeClr>
                </a:solidFill>
                <a:latin typeface="HelveticaNeueLT Std Lt"/>
              </a:rPr>
              <a:t> </a:t>
            </a:r>
            <a:r>
              <a:rPr lang="lv-LV" sz="3300" b="1" dirty="0">
                <a:solidFill>
                  <a:schemeClr val="accent5">
                    <a:lumMod val="50000"/>
                  </a:schemeClr>
                </a:solidFill>
                <a:latin typeface="HelveticaNeueLT Std Lt"/>
              </a:rPr>
              <a:t>piekļuves izmaksām</a:t>
            </a:r>
            <a:endParaRPr lang="de-AT" sz="3300" b="1" dirty="0">
              <a:solidFill>
                <a:schemeClr val="accent5">
                  <a:lumMod val="50000"/>
                </a:schemeClr>
              </a:solidFill>
              <a:latin typeface="HelveticaNeueLT Std Lt"/>
            </a:endParaRPr>
          </a:p>
        </p:txBody>
      </p:sp>
      <p:sp>
        <p:nvSpPr>
          <p:cNvPr id="2" name="Inhaltsplatzhalter 1"/>
          <p:cNvSpPr>
            <a:spLocks noGrp="1"/>
          </p:cNvSpPr>
          <p:nvPr>
            <p:ph idx="1"/>
          </p:nvPr>
        </p:nvSpPr>
        <p:spPr>
          <a:xfrm>
            <a:off x="476534" y="1166018"/>
            <a:ext cx="8438866" cy="4525963"/>
          </a:xfrm>
        </p:spPr>
        <p:txBody>
          <a:bodyPr>
            <a:normAutofit/>
          </a:bodyPr>
          <a:lstStyle/>
          <a:p>
            <a:pPr marL="0" indent="0" algn="just">
              <a:buNone/>
            </a:pPr>
            <a:r>
              <a:rPr lang="lv-LV" sz="2000">
                <a:latin typeface="HelveticaNeueLT Std Lt"/>
              </a:rPr>
              <a:t>Piekļuve informācijai ir jānodrošina bez maksas (VDAR 12.panta 5.punkts). </a:t>
            </a:r>
          </a:p>
          <a:p>
            <a:pPr algn="just">
              <a:buFont typeface="Wingdings" panose="05000000000000000000" pitchFamily="2" charset="2"/>
              <a:buChar char="§"/>
            </a:pPr>
            <a:r>
              <a:rPr lang="lv-LV" sz="2000">
                <a:latin typeface="HelveticaNeueLT Std Lt"/>
              </a:rPr>
              <a:t>Ja datu subjekts pieprasa acīmredzami nepamatotu vai pārmērīgu (jo īpaši tā regulāras atkārtošanās gadījumā) pieprasījumu, pārzinis var vai nu</a:t>
            </a:r>
          </a:p>
          <a:p>
            <a:pPr marL="857250" lvl="1" indent="-457200" algn="just">
              <a:spcAft>
                <a:spcPts val="600"/>
              </a:spcAft>
              <a:buFont typeface="+mj-lt"/>
              <a:buAutoNum type="alphaLcParenR"/>
            </a:pPr>
            <a:r>
              <a:rPr lang="lv-LV" sz="2000">
                <a:latin typeface="HelveticaNeueLT Std Lt"/>
              </a:rPr>
              <a:t>pieprasīt saprātīgu maksu, ņemot vērā administratīvās izmaksas, kas saistītas ar informācijas vai saziņas nodrošināšanu vai pieprasītās darbības veikšanu; vai arī</a:t>
            </a:r>
          </a:p>
          <a:p>
            <a:pPr marL="857250" lvl="1" indent="-457200" algn="just">
              <a:spcAft>
                <a:spcPts val="600"/>
              </a:spcAft>
              <a:buFont typeface="+mj-lt"/>
              <a:buAutoNum type="alphaLcParenR"/>
            </a:pPr>
            <a:r>
              <a:rPr lang="lv-LV" sz="2000">
                <a:latin typeface="HelveticaNeueLT Std Lt"/>
              </a:rPr>
              <a:t>atteikties izpildīt pieprasījumu.</a:t>
            </a:r>
          </a:p>
        </p:txBody>
      </p:sp>
      <p:sp>
        <p:nvSpPr>
          <p:cNvPr id="4" name="Foliennummernplatzhalter 3"/>
          <p:cNvSpPr>
            <a:spLocks noGrp="1"/>
          </p:cNvSpPr>
          <p:nvPr>
            <p:ph type="sldNum" sz="quarter" idx="12"/>
          </p:nvPr>
        </p:nvSpPr>
        <p:spPr/>
        <p:txBody>
          <a:bodyPr/>
          <a:lstStyle/>
          <a:p>
            <a:fld id="{4F638597-3A6E-49DB-8B29-8CE2CDF8DFA8}" type="slidenum">
              <a:rPr lang="de-AT" smtClean="0"/>
              <a:pPr/>
              <a:t>11</a:t>
            </a:fld>
            <a:endParaRPr lang="de-AT" dirty="0"/>
          </a:p>
        </p:txBody>
      </p:sp>
      <p:pic>
        <p:nvPicPr>
          <p:cNvPr id="6" name="Picture 5" descr="A picture containing cup&#10;&#10;Description generated with very high confidence">
            <a:extLst>
              <a:ext uri="{FF2B5EF4-FFF2-40B4-BE49-F238E27FC236}">
                <a16:creationId xmlns:a16="http://schemas.microsoft.com/office/drawing/2014/main" id="{7E645127-6F12-4484-AFD3-6AFCB93157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3448333"/>
            <a:ext cx="3152917" cy="2689692"/>
          </a:xfrm>
          <a:prstGeom prst="rect">
            <a:avLst/>
          </a:prstGeom>
        </p:spPr>
      </p:pic>
    </p:spTree>
    <p:extLst>
      <p:ext uri="{BB962C8B-B14F-4D97-AF65-F5344CB8AC3E}">
        <p14:creationId xmlns:p14="http://schemas.microsoft.com/office/powerpoint/2010/main" val="4258287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146635"/>
            <a:ext cx="8229600" cy="1143000"/>
          </a:xfrm>
        </p:spPr>
        <p:txBody>
          <a:bodyPr>
            <a:noAutofit/>
          </a:bodyPr>
          <a:lstStyle/>
          <a:p>
            <a:r>
              <a:rPr lang="lv-LV" sz="3300" b="1" dirty="0">
                <a:solidFill>
                  <a:schemeClr val="accent5">
                    <a:lumMod val="50000"/>
                  </a:schemeClr>
                </a:solidFill>
                <a:latin typeface="HelveticaNeueLT Std Lt"/>
              </a:rPr>
              <a:t>Pieteikuma iesniedzēja pienākums piedalīties</a:t>
            </a:r>
          </a:p>
        </p:txBody>
      </p:sp>
      <p:sp>
        <p:nvSpPr>
          <p:cNvPr id="2" name="Inhaltsplatzhalter 1"/>
          <p:cNvSpPr>
            <a:spLocks noGrp="1"/>
          </p:cNvSpPr>
          <p:nvPr>
            <p:ph idx="1"/>
          </p:nvPr>
        </p:nvSpPr>
        <p:spPr>
          <a:xfrm>
            <a:off x="228600" y="1289635"/>
            <a:ext cx="8686800" cy="4724400"/>
          </a:xfrm>
        </p:spPr>
        <p:txBody>
          <a:bodyPr>
            <a:normAutofit fontScale="92500" lnSpcReduction="10000"/>
          </a:bodyPr>
          <a:lstStyle/>
          <a:p>
            <a:pPr algn="just">
              <a:buFont typeface="Wingdings" panose="05000000000000000000" pitchFamily="2" charset="2"/>
              <a:buChar char="§"/>
            </a:pPr>
            <a:r>
              <a:rPr lang="lv-LV" sz="3000" dirty="0">
                <a:latin typeface="HelveticaNeueLT Std Lt"/>
              </a:rPr>
              <a:t>Šāds pienākums VDAR nav skaidri norādīts, bet tas izriet no 63.apsvēruma: </a:t>
            </a:r>
          </a:p>
          <a:p>
            <a:pPr lvl="1" algn="just">
              <a:buFont typeface="Wingdings" panose="05000000000000000000" pitchFamily="2" charset="2"/>
              <a:buChar char="Ø"/>
            </a:pPr>
            <a:r>
              <a:rPr lang="lv-LV" dirty="0">
                <a:latin typeface="HelveticaNeueLT Std Lt"/>
              </a:rPr>
              <a:t>atzīts literatūrā visā ES;</a:t>
            </a:r>
          </a:p>
          <a:p>
            <a:pPr lvl="1" algn="just">
              <a:buFont typeface="Wingdings" panose="05000000000000000000" pitchFamily="2" charset="2"/>
              <a:buChar char="Ø"/>
            </a:pPr>
            <a:r>
              <a:rPr lang="lv-LV" dirty="0">
                <a:latin typeface="HelveticaNeueLT Std Lt"/>
              </a:rPr>
              <a:t>atzinusi arī Austrijas datu aizsardzības iestāde un iepriekšējais datu aizsardzības normatīvais akts (DSG 2000): </a:t>
            </a:r>
            <a:r>
              <a:rPr lang="lv-LV" sz="3000" dirty="0">
                <a:latin typeface="HelveticaNeueLT Std Lt"/>
              </a:rPr>
              <a:t>«ja pārzinis </a:t>
            </a:r>
            <a:r>
              <a:rPr lang="lv-LV" sz="3000" b="1" dirty="0">
                <a:latin typeface="HelveticaNeueLT Std Lt"/>
              </a:rPr>
              <a:t>apstrādā lielu informācijas apjomu </a:t>
            </a:r>
            <a:r>
              <a:rPr lang="lv-LV" sz="3000" dirty="0">
                <a:latin typeface="HelveticaNeueLT Std Lt"/>
              </a:rPr>
              <a:t>saistībā ar datu subjektu, </a:t>
            </a:r>
            <a:r>
              <a:rPr lang="lv-LV" sz="3000" b="1" dirty="0">
                <a:latin typeface="HelveticaNeueLT Std Lt"/>
              </a:rPr>
              <a:t>pārzinim būtu jāspēj pieprasīt, lai datu subjekts</a:t>
            </a:r>
            <a:r>
              <a:rPr lang="lv-LV" sz="3000" dirty="0">
                <a:latin typeface="HelveticaNeueLT Std Lt"/>
              </a:rPr>
              <a:t> pirms informācijas nosūtīšanas </a:t>
            </a:r>
            <a:r>
              <a:rPr lang="lv-LV" sz="3000" b="1" dirty="0">
                <a:latin typeface="HelveticaNeueLT Std Lt"/>
              </a:rPr>
              <a:t>precizētu, uz kuru informāciju un kurām apstrādes darbībām pieprasījums attiecas.»</a:t>
            </a:r>
          </a:p>
        </p:txBody>
      </p:sp>
      <p:sp>
        <p:nvSpPr>
          <p:cNvPr id="4" name="Foliennummernplatzhalter 3"/>
          <p:cNvSpPr>
            <a:spLocks noGrp="1"/>
          </p:cNvSpPr>
          <p:nvPr>
            <p:ph type="sldNum" sz="quarter" idx="12"/>
          </p:nvPr>
        </p:nvSpPr>
        <p:spPr/>
        <p:txBody>
          <a:bodyPr/>
          <a:lstStyle/>
          <a:p>
            <a:fld id="{4F638597-3A6E-49DB-8B29-8CE2CDF8DFA8}" type="slidenum">
              <a:rPr lang="de-AT" smtClean="0"/>
              <a:pPr/>
              <a:t>12</a:t>
            </a:fld>
            <a:endParaRPr lang="de-AT" dirty="0"/>
          </a:p>
        </p:txBody>
      </p:sp>
    </p:spTree>
    <p:extLst>
      <p:ext uri="{BB962C8B-B14F-4D97-AF65-F5344CB8AC3E}">
        <p14:creationId xmlns:p14="http://schemas.microsoft.com/office/powerpoint/2010/main" val="1472837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cake&#10;&#10;Description generated with high confidence">
            <a:extLst>
              <a:ext uri="{FF2B5EF4-FFF2-40B4-BE49-F238E27FC236}">
                <a16:creationId xmlns:a16="http://schemas.microsoft.com/office/drawing/2014/main" id="{050AF835-9CAD-4FAB-B61B-9ADC36D028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2590800"/>
            <a:ext cx="4419600" cy="3414283"/>
          </a:xfrm>
          <a:prstGeom prst="rect">
            <a:avLst/>
          </a:prstGeom>
        </p:spPr>
      </p:pic>
      <p:sp>
        <p:nvSpPr>
          <p:cNvPr id="3" name="Titel 2"/>
          <p:cNvSpPr>
            <a:spLocks noGrp="1"/>
          </p:cNvSpPr>
          <p:nvPr>
            <p:ph type="title"/>
          </p:nvPr>
        </p:nvSpPr>
        <p:spPr>
          <a:xfrm>
            <a:off x="457200" y="146635"/>
            <a:ext cx="8229600" cy="1143000"/>
          </a:xfrm>
        </p:spPr>
        <p:txBody>
          <a:bodyPr>
            <a:noAutofit/>
          </a:bodyPr>
          <a:lstStyle/>
          <a:p>
            <a:r>
              <a:rPr lang="lv-LV" sz="3300" b="1" dirty="0">
                <a:solidFill>
                  <a:schemeClr val="accent5">
                    <a:lumMod val="50000"/>
                  </a:schemeClr>
                </a:solidFill>
                <a:latin typeface="HelveticaNeueLT Std Lt"/>
              </a:rPr>
              <a:t>Trešo personu tiesības, sniedzot informāciju datu subjektam</a:t>
            </a:r>
            <a:endParaRPr lang="de-AT" sz="3300" b="1" dirty="0">
              <a:solidFill>
                <a:schemeClr val="accent5">
                  <a:lumMod val="50000"/>
                </a:schemeClr>
              </a:solidFill>
              <a:latin typeface="HelveticaNeueLT Std Lt"/>
            </a:endParaRPr>
          </a:p>
        </p:txBody>
      </p:sp>
      <p:sp>
        <p:nvSpPr>
          <p:cNvPr id="2" name="Inhaltsplatzhalter 1"/>
          <p:cNvSpPr>
            <a:spLocks noGrp="1"/>
          </p:cNvSpPr>
          <p:nvPr>
            <p:ph idx="1"/>
          </p:nvPr>
        </p:nvSpPr>
        <p:spPr>
          <a:xfrm>
            <a:off x="228600" y="1289635"/>
            <a:ext cx="6172200" cy="4525963"/>
          </a:xfrm>
        </p:spPr>
        <p:txBody>
          <a:bodyPr>
            <a:normAutofit/>
          </a:bodyPr>
          <a:lstStyle/>
          <a:p>
            <a:pPr algn="just">
              <a:buFont typeface="Wingdings" panose="05000000000000000000" pitchFamily="2" charset="2"/>
              <a:buChar char="§"/>
            </a:pPr>
            <a:r>
              <a:rPr lang="lv-LV" sz="2000">
                <a:latin typeface="HelveticaNeueLT Std Lt"/>
              </a:rPr>
              <a:t>VDAR 15.panta 4.punkts: </a:t>
            </a:r>
            <a:r>
              <a:rPr lang="lv-LV" sz="2000" b="1">
                <a:latin typeface="HelveticaNeueLT Std Lt"/>
              </a:rPr>
              <a:t>tiesības saņemt kopiju neietekmē nelabvēlīgi citu personu tiesības un brīvības</a:t>
            </a:r>
            <a:r>
              <a:rPr lang="lv-LV" sz="2000">
                <a:latin typeface="HelveticaNeueLT Std Lt"/>
              </a:rPr>
              <a:t> </a:t>
            </a:r>
          </a:p>
          <a:p>
            <a:pPr lvl="1" algn="just"/>
            <a:r>
              <a:rPr lang="lv-LV" sz="1800">
                <a:latin typeface="HelveticaNeueLT Std Lt"/>
              </a:rPr>
              <a:t>Arī 63.apsvērums: “Minētajām tiesībām nevajadzētu nelabvēlīgi ietekmēt citu personu tiesības vai brīvības, tostarp tirdzniecības noslēpumus vai intelektuālā īpašuma tiesības un jo īpaši autortiesības, ar ko aizsargāta programmatūra. Tomēr minēto apsvērumu rezultātam nevajadzētu būt tādam, ka datu subjektam tiek atteikts sniegt jebkādu informāciju.”</a:t>
            </a:r>
          </a:p>
          <a:p>
            <a:pPr algn="just">
              <a:buFont typeface="Wingdings" panose="05000000000000000000" pitchFamily="2" charset="2"/>
              <a:buChar char="§"/>
            </a:pPr>
            <a:r>
              <a:rPr lang="lv-LV" sz="2000">
                <a:latin typeface="HelveticaNeueLT Std Lt"/>
              </a:rPr>
              <a:t>Pamatnoteikums: trešo personu personas dati ir jāsvītro no datu kopijas – kas ietver arī uzņēmējdarbības/profesionālos noslēpumus. </a:t>
            </a:r>
          </a:p>
        </p:txBody>
      </p:sp>
      <p:sp>
        <p:nvSpPr>
          <p:cNvPr id="4" name="Foliennummernplatzhalter 3"/>
          <p:cNvSpPr>
            <a:spLocks noGrp="1"/>
          </p:cNvSpPr>
          <p:nvPr>
            <p:ph type="sldNum" sz="quarter" idx="12"/>
          </p:nvPr>
        </p:nvSpPr>
        <p:spPr/>
        <p:txBody>
          <a:bodyPr/>
          <a:lstStyle/>
          <a:p>
            <a:fld id="{4F638597-3A6E-49DB-8B29-8CE2CDF8DFA8}" type="slidenum">
              <a:rPr lang="de-AT" smtClean="0"/>
              <a:pPr/>
              <a:t>13</a:t>
            </a:fld>
            <a:endParaRPr lang="de-AT" dirty="0"/>
          </a:p>
        </p:txBody>
      </p:sp>
    </p:spTree>
    <p:extLst>
      <p:ext uri="{BB962C8B-B14F-4D97-AF65-F5344CB8AC3E}">
        <p14:creationId xmlns:p14="http://schemas.microsoft.com/office/powerpoint/2010/main" val="2420543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21314-6766-4CDB-9931-AF9FA20202CA}"/>
              </a:ext>
            </a:extLst>
          </p:cNvPr>
          <p:cNvSpPr>
            <a:spLocks noGrp="1"/>
          </p:cNvSpPr>
          <p:nvPr>
            <p:ph type="title"/>
          </p:nvPr>
        </p:nvSpPr>
        <p:spPr>
          <a:xfrm>
            <a:off x="448101" y="152400"/>
            <a:ext cx="8229600" cy="1143000"/>
          </a:xfrm>
        </p:spPr>
        <p:txBody>
          <a:bodyPr>
            <a:noAutofit/>
          </a:bodyPr>
          <a:lstStyle/>
          <a:p>
            <a:r>
              <a:rPr lang="lv-LV" sz="3600" b="1">
                <a:solidFill>
                  <a:schemeClr val="accent5">
                    <a:lumMod val="50000"/>
                  </a:schemeClr>
                </a:solidFill>
                <a:latin typeface="HelveticaNeueLT Std Lt"/>
              </a:rPr>
              <a:t>Pārbaudes saraksts informācijas izpaušanai pēc pieprasījuma</a:t>
            </a:r>
            <a:endParaRPr lang="lv-LV" sz="3600"/>
          </a:p>
        </p:txBody>
      </p:sp>
      <p:graphicFrame>
        <p:nvGraphicFramePr>
          <p:cNvPr id="4" name="Diagram 3">
            <a:extLst>
              <a:ext uri="{FF2B5EF4-FFF2-40B4-BE49-F238E27FC236}">
                <a16:creationId xmlns:a16="http://schemas.microsoft.com/office/drawing/2014/main" id="{BF6B04F8-46F1-4DB9-9AAC-2402E0B1FF3D}"/>
              </a:ext>
            </a:extLst>
          </p:cNvPr>
          <p:cNvGraphicFramePr/>
          <p:nvPr>
            <p:extLst>
              <p:ext uri="{D42A27DB-BD31-4B8C-83A1-F6EECF244321}">
                <p14:modId xmlns:p14="http://schemas.microsoft.com/office/powerpoint/2010/main" val="2068002259"/>
              </p:ext>
            </p:extLst>
          </p:nvPr>
        </p:nvGraphicFramePr>
        <p:xfrm>
          <a:off x="380999" y="1295400"/>
          <a:ext cx="8363803" cy="4516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4257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5308-DA00-49C7-BB47-368EAEA31E56}"/>
              </a:ext>
            </a:extLst>
          </p:cNvPr>
          <p:cNvSpPr>
            <a:spLocks noGrp="1"/>
          </p:cNvSpPr>
          <p:nvPr>
            <p:ph type="title"/>
          </p:nvPr>
        </p:nvSpPr>
        <p:spPr>
          <a:xfrm>
            <a:off x="486695" y="152400"/>
            <a:ext cx="2738601" cy="1676603"/>
          </a:xfrm>
        </p:spPr>
        <p:txBody>
          <a:bodyPr vert="horz" lIns="91440" tIns="45720" rIns="91440" bIns="45720" rtlCol="0" anchor="ctr">
            <a:normAutofit/>
          </a:bodyPr>
          <a:lstStyle/>
          <a:p>
            <a:pPr defTabSz="914400">
              <a:lnSpc>
                <a:spcPct val="90000"/>
              </a:lnSpc>
            </a:pPr>
            <a:r>
              <a:rPr lang="lv-LV" sz="2800" dirty="0">
                <a:solidFill>
                  <a:schemeClr val="accent5">
                    <a:lumMod val="50000"/>
                  </a:schemeClr>
                </a:solidFill>
              </a:rPr>
              <a:t>Ieteikumi sīkākas informācijas iegūšanai</a:t>
            </a:r>
            <a:r>
              <a:rPr lang="en-US" sz="2800" dirty="0">
                <a:solidFill>
                  <a:schemeClr val="accent5">
                    <a:lumMod val="50000"/>
                  </a:schemeClr>
                </a:solidFill>
              </a:rPr>
              <a:t>:</a:t>
            </a:r>
          </a:p>
        </p:txBody>
      </p:sp>
      <p:sp>
        <p:nvSpPr>
          <p:cNvPr id="5" name="Text Placeholder 4">
            <a:extLst>
              <a:ext uri="{FF2B5EF4-FFF2-40B4-BE49-F238E27FC236}">
                <a16:creationId xmlns:a16="http://schemas.microsoft.com/office/drawing/2014/main" id="{1A52215F-D26A-4EF3-8529-CD29CFB3CA2C}"/>
              </a:ext>
            </a:extLst>
          </p:cNvPr>
          <p:cNvSpPr>
            <a:spLocks noGrp="1"/>
          </p:cNvSpPr>
          <p:nvPr>
            <p:ph type="body" sz="half" idx="2"/>
          </p:nvPr>
        </p:nvSpPr>
        <p:spPr>
          <a:xfrm>
            <a:off x="308644" y="1981200"/>
            <a:ext cx="3094702" cy="4495800"/>
          </a:xfrm>
        </p:spPr>
        <p:txBody>
          <a:bodyPr vert="horz" lIns="91440" tIns="45720" rIns="91440" bIns="45720" rtlCol="0">
            <a:normAutofit fontScale="85000" lnSpcReduction="20000"/>
          </a:bodyPr>
          <a:lstStyle/>
          <a:p>
            <a:pPr marL="342900" lvl="0" indent="-342900" defTabSz="914400">
              <a:buFont typeface="Wingdings" panose="05000000000000000000" pitchFamily="2" charset="2"/>
              <a:buChar char="Ø"/>
            </a:pPr>
            <a:r>
              <a:rPr lang="en-GB" sz="1800" dirty="0" err="1">
                <a:solidFill>
                  <a:prstClr val="black"/>
                </a:solidFill>
                <a:latin typeface="HelveticaNeueLT Std Lt"/>
              </a:rPr>
              <a:t>Souhrada-Kirchmayer</a:t>
            </a:r>
            <a:r>
              <a:rPr lang="en-GB" sz="1800" dirty="0">
                <a:solidFill>
                  <a:prstClr val="black"/>
                </a:solidFill>
                <a:latin typeface="HelveticaNeueLT Std Lt"/>
              </a:rPr>
              <a:t>, The right of access to the DSGVO, in </a:t>
            </a:r>
            <a:r>
              <a:rPr lang="en-GB" sz="1800" dirty="0" err="1">
                <a:solidFill>
                  <a:prstClr val="black"/>
                </a:solidFill>
                <a:latin typeface="HelveticaNeueLT Std Lt"/>
              </a:rPr>
              <a:t>Jahnel</a:t>
            </a:r>
            <a:r>
              <a:rPr lang="en-GB" sz="1800" dirty="0">
                <a:solidFill>
                  <a:prstClr val="black"/>
                </a:solidFill>
                <a:latin typeface="HelveticaNeueLT Std Lt"/>
              </a:rPr>
              <a:t> [</a:t>
            </a:r>
            <a:r>
              <a:rPr lang="en-GB" sz="1800" dirty="0" err="1">
                <a:solidFill>
                  <a:prstClr val="black"/>
                </a:solidFill>
                <a:latin typeface="HelveticaNeueLT Std Lt"/>
              </a:rPr>
              <a:t>Hrsg</a:t>
            </a:r>
            <a:r>
              <a:rPr lang="en-GB" sz="1800" dirty="0">
                <a:solidFill>
                  <a:prstClr val="black"/>
                </a:solidFill>
                <a:latin typeface="HelveticaNeueLT Std Lt"/>
              </a:rPr>
              <a:t>], Yearbook 17. Data Protection Law, 2017.</a:t>
            </a:r>
          </a:p>
          <a:p>
            <a:pPr marL="342900" lvl="0" indent="-342900" defTabSz="914400">
              <a:buFont typeface="Wingdings" panose="05000000000000000000" pitchFamily="2" charset="2"/>
              <a:buChar char="Ø"/>
            </a:pPr>
            <a:r>
              <a:rPr lang="en-GB" sz="1800" dirty="0">
                <a:solidFill>
                  <a:prstClr val="black"/>
                </a:solidFill>
                <a:latin typeface="HelveticaNeueLT Std Lt"/>
              </a:rPr>
              <a:t>Martini in Paal/Pauly (Ed.), </a:t>
            </a:r>
            <a:r>
              <a:rPr lang="en-GB" sz="1800" dirty="0" err="1">
                <a:solidFill>
                  <a:prstClr val="black"/>
                </a:solidFill>
                <a:latin typeface="HelveticaNeueLT Std Lt"/>
              </a:rPr>
              <a:t>Datenschutz-Grundverordnung</a:t>
            </a:r>
            <a:r>
              <a:rPr lang="en-GB" sz="1800" dirty="0">
                <a:solidFill>
                  <a:prstClr val="black"/>
                </a:solidFill>
                <a:latin typeface="HelveticaNeueLT Std Lt"/>
              </a:rPr>
              <a:t> (2016).</a:t>
            </a:r>
          </a:p>
          <a:p>
            <a:pPr marL="342900" lvl="0" indent="-342900" defTabSz="914400">
              <a:buFont typeface="Wingdings" panose="05000000000000000000" pitchFamily="2" charset="2"/>
              <a:buChar char="Ø"/>
            </a:pPr>
            <a:r>
              <a:rPr lang="en-GB" sz="1800" dirty="0">
                <a:solidFill>
                  <a:prstClr val="black"/>
                </a:solidFill>
                <a:latin typeface="HelveticaNeueLT Std Lt"/>
              </a:rPr>
              <a:t>Paul Voigt, Axel von </a:t>
            </a:r>
            <a:r>
              <a:rPr lang="en-GB" sz="1800" dirty="0" err="1">
                <a:solidFill>
                  <a:prstClr val="black"/>
                </a:solidFill>
                <a:latin typeface="HelveticaNeueLT Std Lt"/>
              </a:rPr>
              <a:t>dem</a:t>
            </a:r>
            <a:r>
              <a:rPr lang="en-GB" sz="1800" dirty="0">
                <a:solidFill>
                  <a:prstClr val="black"/>
                </a:solidFill>
                <a:latin typeface="HelveticaNeueLT Std Lt"/>
              </a:rPr>
              <a:t> </a:t>
            </a:r>
            <a:r>
              <a:rPr lang="en-GB" sz="1800" dirty="0" err="1">
                <a:solidFill>
                  <a:prstClr val="black"/>
                </a:solidFill>
                <a:latin typeface="HelveticaNeueLT Std Lt"/>
              </a:rPr>
              <a:t>Bussche</a:t>
            </a:r>
            <a:r>
              <a:rPr lang="en-GB" sz="1800" dirty="0">
                <a:solidFill>
                  <a:prstClr val="black"/>
                </a:solidFill>
                <a:latin typeface="HelveticaNeueLT Std Lt"/>
              </a:rPr>
              <a:t>, The EU General Data Protection Regulation (GDPR): A Practical Guide (English), 2017.</a:t>
            </a:r>
          </a:p>
          <a:p>
            <a:pPr marL="285750" indent="-285750">
              <a:buFont typeface="Wingdings" panose="05000000000000000000" pitchFamily="2" charset="2"/>
              <a:buChar char="Ø"/>
            </a:pPr>
            <a:r>
              <a:rPr lang="en-GB" sz="1800" dirty="0">
                <a:latin typeface="HelveticaNeueLT Std Lt"/>
                <a:hlinkClick r:id="rId2"/>
              </a:rPr>
              <a:t>https://www.gdpreu.org/the-regulation/list-of-data-rights/right-of-access/</a:t>
            </a:r>
            <a:r>
              <a:rPr lang="en-GB" sz="1800" dirty="0">
                <a:latin typeface="HelveticaNeueLT Std Lt"/>
              </a:rPr>
              <a:t> </a:t>
            </a:r>
          </a:p>
          <a:p>
            <a:pPr marL="285750" indent="-285750">
              <a:buFont typeface="Wingdings" panose="05000000000000000000" pitchFamily="2" charset="2"/>
              <a:buChar char="Ø"/>
            </a:pPr>
            <a:r>
              <a:rPr lang="lv-LV" sz="1800" dirty="0">
                <a:latin typeface="HelveticaNeueLT Std Lt"/>
              </a:rPr>
              <a:t>Rokasgrāmata par Eiropas tiesību aktiem datu aizsardzības jomā </a:t>
            </a:r>
            <a:r>
              <a:rPr lang="en-GB" sz="1800" dirty="0">
                <a:latin typeface="HelveticaNeueLT Std Lt"/>
              </a:rPr>
              <a:t>(2014): </a:t>
            </a:r>
            <a:r>
              <a:rPr lang="en-GB" sz="1800" dirty="0">
                <a:latin typeface="HelveticaNeueLT Std Lt"/>
                <a:hlinkClick r:id="rId3"/>
              </a:rPr>
              <a:t>http://fra.europa.eu/en/publication/2014/handbook-european-data-protection-law-2014-edition</a:t>
            </a:r>
            <a:r>
              <a:rPr lang="en-GB" sz="1800" dirty="0">
                <a:latin typeface="HelveticaNeueLT Std Lt"/>
              </a:rPr>
              <a:t> </a:t>
            </a:r>
          </a:p>
          <a:p>
            <a:pPr marL="342900" lvl="0" indent="-342900" defTabSz="914400">
              <a:buFont typeface="Wingdings" panose="05000000000000000000" pitchFamily="2" charset="2"/>
              <a:buChar char="Ø"/>
            </a:pPr>
            <a:endParaRPr lang="en-GB" sz="1800" dirty="0">
              <a:solidFill>
                <a:prstClr val="black"/>
              </a:solidFill>
              <a:latin typeface="HelveticaNeueLT Std Lt"/>
            </a:endParaRPr>
          </a:p>
        </p:txBody>
      </p:sp>
      <p:pic>
        <p:nvPicPr>
          <p:cNvPr id="7" name="Picture Placeholder 6">
            <a:extLst>
              <a:ext uri="{FF2B5EF4-FFF2-40B4-BE49-F238E27FC236}">
                <a16:creationId xmlns:a16="http://schemas.microsoft.com/office/drawing/2014/main" id="{C3231589-9822-41F0-8CC1-6BD2DB153AEF}"/>
              </a:ext>
            </a:extLst>
          </p:cNvPr>
          <p:cNvPicPr>
            <a:picLocks noGrp="1" noChangeAspect="1"/>
          </p:cNvPicPr>
          <p:nvPr>
            <p:ph type="pic" idx="1"/>
          </p:nvPr>
        </p:nvPicPr>
        <p:blipFill rotWithShape="1">
          <a:blip r:embed="rId4">
            <a:duotone>
              <a:schemeClr val="accent5">
                <a:shade val="45000"/>
                <a:satMod val="135000"/>
              </a:schemeClr>
              <a:prstClr val="white"/>
            </a:duotone>
            <a:extLst>
              <a:ext uri="{28A0092B-C50C-407E-A947-70E740481C1C}">
                <a14:useLocalDpi xmlns:a14="http://schemas.microsoft.com/office/drawing/2010/main" val="0"/>
              </a:ext>
            </a:extLst>
          </a:blip>
          <a:srcRect l="12089" r="6755" b="-2"/>
          <a:stretch/>
        </p:blipFill>
        <p:spPr>
          <a:xfrm>
            <a:off x="3581400" y="9832"/>
            <a:ext cx="5562600" cy="6734373"/>
          </a:xfrm>
          <a:prstGeom prst="rect">
            <a:avLst/>
          </a:prstGeom>
          <a:effectLst/>
        </p:spPr>
      </p:pic>
    </p:spTree>
    <p:extLst>
      <p:ext uri="{BB962C8B-B14F-4D97-AF65-F5344CB8AC3E}">
        <p14:creationId xmlns:p14="http://schemas.microsoft.com/office/powerpoint/2010/main" val="903000352"/>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68FEE2-17AA-43B8-982C-CF5C78E3A12C}"/>
              </a:ext>
            </a:extLst>
          </p:cNvPr>
          <p:cNvSpPr>
            <a:spLocks noGrp="1"/>
          </p:cNvSpPr>
          <p:nvPr>
            <p:ph type="title"/>
          </p:nvPr>
        </p:nvSpPr>
        <p:spPr>
          <a:xfrm>
            <a:off x="628650" y="365125"/>
            <a:ext cx="7886700" cy="1325563"/>
          </a:xfrm>
        </p:spPr>
        <p:txBody>
          <a:bodyPr>
            <a:normAutofit/>
          </a:bodyPr>
          <a:lstStyle/>
          <a:p>
            <a:pPr>
              <a:lnSpc>
                <a:spcPct val="90000"/>
              </a:lnSpc>
            </a:pPr>
            <a:r>
              <a:rPr lang="lv-LV" b="1" dirty="0">
                <a:solidFill>
                  <a:schemeClr val="accent5">
                    <a:lumMod val="50000"/>
                  </a:schemeClr>
                </a:solidFill>
                <a:latin typeface="HelveticaNeueLT Std Lt"/>
              </a:rPr>
              <a:t>Piekļuves tiesības</a:t>
            </a:r>
            <a:r>
              <a:rPr lang="en-GB" b="1" dirty="0">
                <a:solidFill>
                  <a:schemeClr val="accent5">
                    <a:lumMod val="50000"/>
                  </a:schemeClr>
                </a:solidFill>
                <a:latin typeface="HelveticaNeueLT Std Lt"/>
              </a:rPr>
              <a:t>: </a:t>
            </a:r>
            <a:r>
              <a:rPr lang="lv-LV" b="1" dirty="0">
                <a:solidFill>
                  <a:schemeClr val="accent5">
                    <a:lumMod val="50000"/>
                  </a:schemeClr>
                </a:solidFill>
                <a:latin typeface="HelveticaNeueLT Std Lt"/>
              </a:rPr>
              <a:t>tiesiskais regulējums</a:t>
            </a:r>
            <a:endParaRPr lang="en-GB" b="1" dirty="0">
              <a:solidFill>
                <a:schemeClr val="accent5">
                  <a:lumMod val="50000"/>
                </a:schemeClr>
              </a:solidFill>
              <a:latin typeface="HelveticaNeueLT Std Lt"/>
            </a:endParaRPr>
          </a:p>
        </p:txBody>
      </p:sp>
      <p:sp>
        <p:nvSpPr>
          <p:cNvPr id="3" name="Inhaltsplatzhalter 2">
            <a:extLst>
              <a:ext uri="{FF2B5EF4-FFF2-40B4-BE49-F238E27FC236}">
                <a16:creationId xmlns:a16="http://schemas.microsoft.com/office/drawing/2014/main" id="{86EE4232-3F80-49E5-A45B-94B291413B45}"/>
              </a:ext>
            </a:extLst>
          </p:cNvPr>
          <p:cNvSpPr>
            <a:spLocks noGrp="1"/>
          </p:cNvSpPr>
          <p:nvPr>
            <p:ph idx="1"/>
          </p:nvPr>
        </p:nvSpPr>
        <p:spPr>
          <a:xfrm>
            <a:off x="201930" y="1825624"/>
            <a:ext cx="3760470" cy="4803776"/>
          </a:xfrm>
        </p:spPr>
        <p:txBody>
          <a:bodyPr>
            <a:normAutofit lnSpcReduction="10000"/>
          </a:bodyPr>
          <a:lstStyle/>
          <a:p>
            <a:pPr algn="just">
              <a:lnSpc>
                <a:spcPct val="90000"/>
              </a:lnSpc>
              <a:buFont typeface="Wingdings" panose="05000000000000000000" pitchFamily="2" charset="2"/>
              <a:buChar char="§"/>
            </a:pPr>
            <a:r>
              <a:rPr lang="lv-LV" sz="1800" b="1" dirty="0">
                <a:latin typeface="HelveticaNeueLT Std Lt"/>
              </a:rPr>
              <a:t>15.pants: </a:t>
            </a:r>
            <a:r>
              <a:rPr lang="lv-LV" sz="1800" dirty="0">
                <a:latin typeface="HelveticaNeueLT Std Lt"/>
              </a:rPr>
              <a:t>Datu subjekta piekļuves tiesības</a:t>
            </a:r>
          </a:p>
          <a:p>
            <a:pPr algn="just">
              <a:lnSpc>
                <a:spcPct val="90000"/>
              </a:lnSpc>
              <a:buFont typeface="Wingdings" panose="05000000000000000000" pitchFamily="2" charset="2"/>
              <a:buChar char="§"/>
            </a:pPr>
            <a:r>
              <a:rPr lang="lv-LV" sz="1800" b="1" dirty="0">
                <a:latin typeface="HelveticaNeueLT Std Lt"/>
              </a:rPr>
              <a:t>63.apsvērums</a:t>
            </a:r>
          </a:p>
          <a:p>
            <a:pPr marL="0" indent="0" algn="just" defTabSz="339725">
              <a:lnSpc>
                <a:spcPct val="90000"/>
              </a:lnSpc>
              <a:buNone/>
            </a:pPr>
            <a:r>
              <a:rPr lang="lv-LV" sz="1800" dirty="0">
                <a:latin typeface="HelveticaNeueLT Std Lt"/>
              </a:rPr>
              <a:t>	</a:t>
            </a:r>
            <a:r>
              <a:rPr lang="lv-LV" sz="1800" i="1" dirty="0">
                <a:latin typeface="HelveticaNeueLT Std Lt"/>
              </a:rPr>
              <a:t>Datu subjektam vajadzētu būt 	tiesībām piekļūt personas 	datiem, kas par to savākti, un 	viegli un saprātīgos intervālos 	īstenot minētās tiesības, lai 	zinātu par apstrādi un 	pārliecinātos par tās 	likumīgumu…</a:t>
            </a:r>
          </a:p>
          <a:p>
            <a:pPr algn="just">
              <a:lnSpc>
                <a:spcPct val="90000"/>
              </a:lnSpc>
              <a:buFont typeface="Wingdings" panose="05000000000000000000" pitchFamily="2" charset="2"/>
              <a:buChar char="§"/>
            </a:pPr>
            <a:r>
              <a:rPr lang="lv-LV" sz="1800" b="1" dirty="0">
                <a:latin typeface="HelveticaNeueLT Std Lt"/>
              </a:rPr>
              <a:t>64.apsvērums</a:t>
            </a:r>
          </a:p>
          <a:p>
            <a:pPr marL="339725" indent="-339725" algn="just" defTabSz="280988">
              <a:lnSpc>
                <a:spcPct val="90000"/>
              </a:lnSpc>
              <a:buNone/>
            </a:pPr>
            <a:r>
              <a:rPr lang="lv-LV" sz="1800" i="1" dirty="0"/>
              <a:t>	</a:t>
            </a:r>
            <a:r>
              <a:rPr lang="lv-LV" sz="1800" i="1" dirty="0">
                <a:latin typeface="HelveticaNeueLT Std Lt"/>
                <a:cs typeface="Helvetica" panose="020B0604020202020204" pitchFamily="34" charset="0"/>
              </a:rPr>
              <a:t>Pārzinim būtu jāizmanto visi saprātīgi pasākumi, lai pārbaudītu datu subjekta, kas izdara pieprasījumu, identitāti, jo īpaši saistībā ar tiešsaistes pakalpojumiem un tiešsaistes identifikatoriem…</a:t>
            </a:r>
          </a:p>
          <a:p>
            <a:pPr>
              <a:lnSpc>
                <a:spcPct val="90000"/>
              </a:lnSpc>
            </a:pPr>
            <a:endParaRPr lang="lv-LV" sz="1400" dirty="0"/>
          </a:p>
        </p:txBody>
      </p:sp>
      <p:pic>
        <p:nvPicPr>
          <p:cNvPr id="5" name="Picture 4" descr="A close up of a sign&#10;&#10;Description generated with very high confidence">
            <a:extLst>
              <a:ext uri="{FF2B5EF4-FFF2-40B4-BE49-F238E27FC236}">
                <a16:creationId xmlns:a16="http://schemas.microsoft.com/office/drawing/2014/main" id="{D691BF1C-AC75-4ED2-9E9C-4297710AC830}"/>
              </a:ext>
            </a:extLst>
          </p:cNvPr>
          <p:cNvPicPr>
            <a:picLocks noChangeAspect="1"/>
          </p:cNvPicPr>
          <p:nvPr/>
        </p:nvPicPr>
        <p:blipFill rotWithShape="1">
          <a:blip r:embed="rId2">
            <a:extLst>
              <a:ext uri="{28A0092B-C50C-407E-A947-70E740481C1C}">
                <a14:useLocalDpi xmlns:a14="http://schemas.microsoft.com/office/drawing/2010/main" val="0"/>
              </a:ext>
            </a:extLst>
          </a:blip>
          <a:srcRect r="7823" b="3"/>
          <a:stretch/>
        </p:blipFill>
        <p:spPr>
          <a:xfrm>
            <a:off x="4267200" y="1825625"/>
            <a:ext cx="4674870" cy="4272681"/>
          </a:xfrm>
          <a:prstGeom prst="rect">
            <a:avLst/>
          </a:prstGeom>
        </p:spPr>
      </p:pic>
    </p:spTree>
    <p:extLst>
      <p:ext uri="{BB962C8B-B14F-4D97-AF65-F5344CB8AC3E}">
        <p14:creationId xmlns:p14="http://schemas.microsoft.com/office/powerpoint/2010/main" val="564596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68FEE2-17AA-43B8-982C-CF5C78E3A12C}"/>
              </a:ext>
            </a:extLst>
          </p:cNvPr>
          <p:cNvSpPr>
            <a:spLocks noGrp="1"/>
          </p:cNvSpPr>
          <p:nvPr>
            <p:ph type="title"/>
          </p:nvPr>
        </p:nvSpPr>
        <p:spPr/>
        <p:txBody>
          <a:bodyPr>
            <a:normAutofit/>
          </a:bodyPr>
          <a:lstStyle/>
          <a:p>
            <a:r>
              <a:rPr lang="lv-LV" sz="3300" b="1" dirty="0">
                <a:solidFill>
                  <a:schemeClr val="accent5">
                    <a:lumMod val="50000"/>
                  </a:schemeClr>
                </a:solidFill>
                <a:latin typeface="HelveticaNeueLT Std Lt"/>
              </a:rPr>
              <a:t>Piekļuves tiesības</a:t>
            </a:r>
            <a:r>
              <a:rPr lang="en-GB" sz="3300" b="1" dirty="0">
                <a:solidFill>
                  <a:schemeClr val="accent5">
                    <a:lumMod val="50000"/>
                  </a:schemeClr>
                </a:solidFill>
                <a:latin typeface="HelveticaNeueLT Std Lt"/>
              </a:rPr>
              <a:t>: </a:t>
            </a:r>
            <a:r>
              <a:rPr lang="lv-LV" sz="3300" b="1" dirty="0">
                <a:solidFill>
                  <a:schemeClr val="accent5">
                    <a:lumMod val="50000"/>
                  </a:schemeClr>
                </a:solidFill>
                <a:latin typeface="HelveticaNeueLT Std Lt"/>
              </a:rPr>
              <a:t>funkcija un mērķis</a:t>
            </a:r>
            <a:endParaRPr lang="en-GB" sz="3300" b="1" dirty="0">
              <a:solidFill>
                <a:schemeClr val="accent5">
                  <a:lumMod val="50000"/>
                </a:schemeClr>
              </a:solidFill>
              <a:latin typeface="HelveticaNeueLT Std Lt"/>
            </a:endParaRPr>
          </a:p>
        </p:txBody>
      </p:sp>
      <p:sp>
        <p:nvSpPr>
          <p:cNvPr id="3" name="Inhaltsplatzhalter 2">
            <a:extLst>
              <a:ext uri="{FF2B5EF4-FFF2-40B4-BE49-F238E27FC236}">
                <a16:creationId xmlns:a16="http://schemas.microsoft.com/office/drawing/2014/main" id="{86EE4232-3F80-49E5-A45B-94B291413B45}"/>
              </a:ext>
            </a:extLst>
          </p:cNvPr>
          <p:cNvSpPr>
            <a:spLocks noGrp="1"/>
          </p:cNvSpPr>
          <p:nvPr>
            <p:ph idx="1"/>
          </p:nvPr>
        </p:nvSpPr>
        <p:spPr>
          <a:xfrm>
            <a:off x="457200" y="1524000"/>
            <a:ext cx="8229600" cy="4525963"/>
          </a:xfrm>
        </p:spPr>
        <p:txBody>
          <a:bodyPr>
            <a:normAutofit/>
          </a:bodyPr>
          <a:lstStyle/>
          <a:p>
            <a:pPr algn="just">
              <a:buFont typeface="Wingdings" panose="05000000000000000000" pitchFamily="2" charset="2"/>
              <a:buChar char="§"/>
            </a:pPr>
            <a:r>
              <a:rPr lang="lv-LV" sz="2000" dirty="0">
                <a:latin typeface="HelveticaNeueLT Std Lt"/>
              </a:rPr>
              <a:t>Šo tiesību mērķis: datu subjekts var iegūt informāciju par viņa vai viņas apstrādāto datu saturu un citu saistīto informāciju, lai, ja nepieciešams, varētu izmantot savas papildu datu subjekta tiesības (piemēram, labot vai dzēst) vai pārliecināties par apstrādes likumību. </a:t>
            </a:r>
          </a:p>
          <a:p>
            <a:pPr algn="just"/>
            <a:endParaRPr lang="lv-LV" sz="2000" dirty="0">
              <a:latin typeface="HelveticaNeueLT Std Lt"/>
            </a:endParaRPr>
          </a:p>
          <a:p>
            <a:pPr algn="just">
              <a:buFont typeface="Wingdings" panose="05000000000000000000" pitchFamily="2" charset="2"/>
              <a:buChar char="§"/>
            </a:pPr>
            <a:r>
              <a:rPr lang="lv-LV" sz="2000" b="1" dirty="0">
                <a:latin typeface="HelveticaNeueLT Std Lt"/>
              </a:rPr>
              <a:t>Piekļuves tiesības ir galvenais datu aizsardzības tiesību akta rīks</a:t>
            </a:r>
            <a:endParaRPr lang="lv-LV" sz="2000" dirty="0">
              <a:latin typeface="HelveticaNeueLT Std Lt"/>
            </a:endParaRPr>
          </a:p>
          <a:p>
            <a:pPr lvl="1" algn="just">
              <a:buFont typeface="Wingdings" panose="05000000000000000000" pitchFamily="2" charset="2"/>
              <a:buChar char="Ø"/>
            </a:pPr>
            <a:r>
              <a:rPr lang="lv-LV" sz="1800" dirty="0">
                <a:latin typeface="HelveticaNeueLT Std Lt"/>
              </a:rPr>
              <a:t>pamats datu subjekta citu tiesību izmantošanai. </a:t>
            </a:r>
          </a:p>
          <a:p>
            <a:pPr lvl="1" algn="just">
              <a:buFont typeface="Wingdings" panose="05000000000000000000" pitchFamily="2" charset="2"/>
              <a:buChar char="Ø"/>
            </a:pPr>
            <a:r>
              <a:rPr lang="lv-LV" sz="1800" dirty="0">
                <a:latin typeface="HelveticaNeueLT Std Lt"/>
              </a:rPr>
              <a:t>pārzinim jābūt labi sagatavotam šim procesam. </a:t>
            </a:r>
          </a:p>
          <a:p>
            <a:pPr marL="457200" lvl="1" indent="0" algn="just">
              <a:buNone/>
            </a:pPr>
            <a:endParaRPr lang="lv-LV" sz="1800" dirty="0">
              <a:latin typeface="HelveticaNeueLT Std Lt"/>
            </a:endParaRPr>
          </a:p>
          <a:p>
            <a:pPr algn="just">
              <a:buFont typeface="Wingdings" panose="05000000000000000000" pitchFamily="2" charset="2"/>
              <a:buChar char="§"/>
            </a:pPr>
            <a:r>
              <a:rPr lang="lv-LV" sz="2000" b="1" dirty="0">
                <a:latin typeface="HelveticaNeueLT Std Lt"/>
              </a:rPr>
              <a:t>Vislabākā sagatavošanās </a:t>
            </a:r>
            <a:r>
              <a:rPr lang="lv-LV" sz="2000" dirty="0">
                <a:latin typeface="HelveticaNeueLT Std Lt"/>
              </a:rPr>
              <a:t>ir labi strukturēts un pēc iespējas detalizētāks </a:t>
            </a:r>
            <a:r>
              <a:rPr lang="lv-LV" sz="2000" b="1" dirty="0">
                <a:latin typeface="HelveticaNeueLT Std Lt"/>
              </a:rPr>
              <a:t>apstrādes darbību reģistrs</a:t>
            </a:r>
            <a:r>
              <a:rPr lang="lv-LV" sz="2000" dirty="0">
                <a:latin typeface="HelveticaNeueLT Std Lt"/>
              </a:rPr>
              <a:t>.</a:t>
            </a:r>
            <a:endParaRPr lang="lv-LV" sz="1400" dirty="0">
              <a:latin typeface="HelveticaNeueLT Std Lt"/>
            </a:endParaRPr>
          </a:p>
          <a:p>
            <a:pPr algn="just"/>
            <a:endParaRPr lang="lv-LV" sz="1000" dirty="0"/>
          </a:p>
          <a:p>
            <a:endParaRPr lang="lv-LV" sz="2000" dirty="0"/>
          </a:p>
          <a:p>
            <a:endParaRPr lang="lv-LV" dirty="0"/>
          </a:p>
        </p:txBody>
      </p:sp>
    </p:spTree>
    <p:extLst>
      <p:ext uri="{BB962C8B-B14F-4D97-AF65-F5344CB8AC3E}">
        <p14:creationId xmlns:p14="http://schemas.microsoft.com/office/powerpoint/2010/main" val="1636751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C7656B-3EBC-4B4E-917B-F67FC1CFCCD9}"/>
              </a:ext>
            </a:extLst>
          </p:cNvPr>
          <p:cNvSpPr>
            <a:spLocks noGrp="1"/>
          </p:cNvSpPr>
          <p:nvPr>
            <p:ph type="title"/>
          </p:nvPr>
        </p:nvSpPr>
        <p:spPr/>
        <p:txBody>
          <a:bodyPr>
            <a:normAutofit/>
          </a:bodyPr>
          <a:lstStyle/>
          <a:p>
            <a:r>
              <a:rPr lang="lv-LV" sz="3300" b="1" dirty="0">
                <a:solidFill>
                  <a:schemeClr val="accent5">
                    <a:lumMod val="50000"/>
                  </a:schemeClr>
                </a:solidFill>
                <a:latin typeface="HelveticaNeueLT Std Lt"/>
              </a:rPr>
              <a:t>Piekļuves tiesības datu subjektiem sniedz:</a:t>
            </a:r>
            <a:endParaRPr lang="de-AT" sz="3300" b="1" dirty="0">
              <a:solidFill>
                <a:schemeClr val="accent5">
                  <a:lumMod val="50000"/>
                </a:schemeClr>
              </a:solidFill>
              <a:latin typeface="HelveticaNeueLT Std Lt"/>
            </a:endParaRPr>
          </a:p>
        </p:txBody>
      </p:sp>
      <p:sp>
        <p:nvSpPr>
          <p:cNvPr id="3" name="Inhaltsplatzhalter 2">
            <a:extLst>
              <a:ext uri="{FF2B5EF4-FFF2-40B4-BE49-F238E27FC236}">
                <a16:creationId xmlns:a16="http://schemas.microsoft.com/office/drawing/2014/main" id="{DD56689C-FDFE-40AC-8288-40152A1B2809}"/>
              </a:ext>
            </a:extLst>
          </p:cNvPr>
          <p:cNvSpPr>
            <a:spLocks noGrp="1"/>
          </p:cNvSpPr>
          <p:nvPr>
            <p:ph idx="1"/>
          </p:nvPr>
        </p:nvSpPr>
        <p:spPr>
          <a:xfrm>
            <a:off x="457200" y="1417638"/>
            <a:ext cx="8382000" cy="4525963"/>
          </a:xfrm>
        </p:spPr>
        <p:txBody>
          <a:bodyPr>
            <a:normAutofit/>
          </a:bodyPr>
          <a:lstStyle/>
          <a:p>
            <a:pPr marL="514350" lvl="0" indent="-514350" algn="just">
              <a:buFont typeface="+mj-lt"/>
              <a:buAutoNum type="arabicPeriod"/>
            </a:pPr>
            <a:r>
              <a:rPr lang="lv-LV" sz="2400">
                <a:latin typeface="HelveticaNeueLT Std Lt"/>
              </a:rPr>
              <a:t>Tiesības jautāt pārzinim apstiprināt, </a:t>
            </a:r>
            <a:r>
              <a:rPr lang="lv-LV" sz="2400" b="1">
                <a:latin typeface="HelveticaNeueLT Std Lt"/>
              </a:rPr>
              <a:t>tiek vai netiek apstrādāti</a:t>
            </a:r>
            <a:r>
              <a:rPr lang="lv-LV" sz="2400">
                <a:latin typeface="HelveticaNeueLT Std Lt"/>
              </a:rPr>
              <a:t> pieprasījuma iesniedzēja subjekta </a:t>
            </a:r>
            <a:r>
              <a:rPr lang="lv-LV" sz="2400" b="1">
                <a:latin typeface="HelveticaNeueLT Std Lt"/>
              </a:rPr>
              <a:t>personas dati,</a:t>
            </a:r>
            <a:endParaRPr lang="lv-LV" sz="2400">
              <a:latin typeface="HelveticaNeueLT Std Lt"/>
            </a:endParaRPr>
          </a:p>
          <a:p>
            <a:pPr lvl="1" algn="just">
              <a:buFont typeface="Wingdings" panose="05000000000000000000" pitchFamily="2" charset="2"/>
              <a:buChar char="Ø"/>
            </a:pPr>
            <a:r>
              <a:rPr lang="lv-LV" sz="2000">
                <a:latin typeface="HelveticaNeueLT Std Lt"/>
              </a:rPr>
              <a:t>"negatīva atbilde", ja dati netiek apstrādāti. </a:t>
            </a:r>
          </a:p>
          <a:p>
            <a:pPr marL="914400" lvl="1" indent="-457200" algn="just">
              <a:buFont typeface="+mj-lt"/>
              <a:buAutoNum type="arabicPeriod"/>
            </a:pPr>
            <a:endParaRPr lang="lv-LV" sz="2000">
              <a:latin typeface="HelveticaNeueLT Std Lt"/>
            </a:endParaRPr>
          </a:p>
          <a:p>
            <a:pPr marL="514350" indent="-514350" algn="just">
              <a:buFont typeface="+mj-lt"/>
              <a:buAutoNum type="arabicPeriod"/>
            </a:pPr>
            <a:r>
              <a:rPr lang="lv-LV" sz="2400" b="1">
                <a:latin typeface="HelveticaNeueLT Std Lt"/>
              </a:rPr>
              <a:t>Tiesības iegūt personas datu kopiju, </a:t>
            </a:r>
          </a:p>
          <a:p>
            <a:pPr lvl="1" algn="just">
              <a:buFont typeface="Wingdings" panose="05000000000000000000" pitchFamily="2" charset="2"/>
              <a:buChar char="Ø"/>
            </a:pPr>
            <a:r>
              <a:rPr lang="lv-LV" sz="2000">
                <a:latin typeface="HelveticaNeueLT Std Lt"/>
              </a:rPr>
              <a:t>par papildu datu kopiju var iekasēt saprātīgu samaksu; </a:t>
            </a:r>
          </a:p>
          <a:p>
            <a:pPr lvl="1" algn="just">
              <a:buFont typeface="Wingdings" panose="05000000000000000000" pitchFamily="2" charset="2"/>
              <a:buChar char="Ø"/>
            </a:pPr>
            <a:r>
              <a:rPr lang="lv-LV" sz="2000">
                <a:latin typeface="HelveticaNeueLT Std Lt"/>
              </a:rPr>
              <a:t>elektronisks pieteikums </a:t>
            </a:r>
            <a:r>
              <a:rPr lang="lv-LV" sz="2000">
                <a:latin typeface="HelveticaNeueLT Std Lt"/>
                <a:sym typeface="Wingdings" panose="05000000000000000000" pitchFamily="2" charset="2"/>
              </a:rPr>
              <a:t> </a:t>
            </a:r>
            <a:r>
              <a:rPr lang="lv-LV" sz="2000">
                <a:latin typeface="HelveticaNeueLT Std Lt"/>
              </a:rPr>
              <a:t>plaši izmantots elektroniskais formāts.</a:t>
            </a:r>
          </a:p>
          <a:p>
            <a:pPr marL="457200" lvl="1" indent="0" algn="just">
              <a:buNone/>
            </a:pPr>
            <a:endParaRPr lang="lv-LV" sz="2000">
              <a:latin typeface="HelveticaNeueLT Std Lt"/>
            </a:endParaRPr>
          </a:p>
        </p:txBody>
      </p:sp>
    </p:spTree>
    <p:extLst>
      <p:ext uri="{BB962C8B-B14F-4D97-AF65-F5344CB8AC3E}">
        <p14:creationId xmlns:p14="http://schemas.microsoft.com/office/powerpoint/2010/main" val="730692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Autofit/>
          </a:bodyPr>
          <a:lstStyle/>
          <a:p>
            <a:r>
              <a:rPr lang="lv-LV" sz="3300" b="1" dirty="0">
                <a:solidFill>
                  <a:schemeClr val="accent5">
                    <a:lumMod val="50000"/>
                  </a:schemeClr>
                </a:solidFill>
                <a:latin typeface="HelveticaNeueLT Std Lt"/>
              </a:rPr>
              <a:t>VDAR 15.panta 1.punkts</a:t>
            </a:r>
            <a:br>
              <a:rPr lang="lv-LV" sz="3300" b="1" dirty="0">
                <a:solidFill>
                  <a:schemeClr val="accent5">
                    <a:lumMod val="50000"/>
                  </a:schemeClr>
                </a:solidFill>
                <a:latin typeface="HelveticaNeueLT Std Lt"/>
              </a:rPr>
            </a:br>
            <a:r>
              <a:rPr lang="lv-LV" sz="3300" b="1" dirty="0">
                <a:solidFill>
                  <a:schemeClr val="accent5">
                    <a:lumMod val="50000"/>
                  </a:schemeClr>
                </a:solidFill>
                <a:latin typeface="HelveticaNeueLT Std Lt"/>
              </a:rPr>
              <a:t>Datu subjekta piekļuves tiesības</a:t>
            </a:r>
            <a:endParaRPr lang="de-AT" sz="3300" b="1" dirty="0">
              <a:solidFill>
                <a:schemeClr val="accent5">
                  <a:lumMod val="50000"/>
                </a:schemeClr>
              </a:solidFill>
              <a:latin typeface="HelveticaNeueLT Std Lt"/>
            </a:endParaRPr>
          </a:p>
        </p:txBody>
      </p:sp>
      <p:sp>
        <p:nvSpPr>
          <p:cNvPr id="2" name="Inhaltsplatzhalter 1"/>
          <p:cNvSpPr>
            <a:spLocks noGrp="1"/>
          </p:cNvSpPr>
          <p:nvPr>
            <p:ph idx="1"/>
          </p:nvPr>
        </p:nvSpPr>
        <p:spPr/>
        <p:txBody>
          <a:bodyPr>
            <a:normAutofit fontScale="70000" lnSpcReduction="20000"/>
          </a:bodyPr>
          <a:lstStyle/>
          <a:p>
            <a:pPr marL="0" indent="0" algn="just">
              <a:spcAft>
                <a:spcPts val="600"/>
              </a:spcAft>
              <a:buNone/>
            </a:pPr>
            <a:r>
              <a:rPr lang="lv-LV" dirty="0">
                <a:latin typeface="HelveticaNeueLT Std Lt"/>
              </a:rPr>
              <a:t>Datu subjektam ir tiesības saņemt no pārziņa </a:t>
            </a:r>
            <a:r>
              <a:rPr lang="lv-LV" b="1" dirty="0">
                <a:latin typeface="HelveticaNeueLT Std Lt"/>
              </a:rPr>
              <a:t>apstiprinājumu par to, vai</a:t>
            </a:r>
            <a:r>
              <a:rPr lang="lv-LV" dirty="0">
                <a:latin typeface="HelveticaNeueLT Std Lt"/>
              </a:rPr>
              <a:t> attiecībā uz datu subjektu </a:t>
            </a:r>
            <a:r>
              <a:rPr lang="lv-LV" b="1" dirty="0">
                <a:latin typeface="HelveticaNeueLT Std Lt"/>
              </a:rPr>
              <a:t>tiek vai netiek apstrādāti personas dati</a:t>
            </a:r>
            <a:r>
              <a:rPr lang="lv-LV" dirty="0">
                <a:latin typeface="HelveticaNeueLT Std Lt"/>
              </a:rPr>
              <a:t>, un, ja tiek, datu subjektam ir tiesības piekļūt attiecīgajiem datiem </a:t>
            </a:r>
            <a:r>
              <a:rPr lang="lv-LV" b="1" dirty="0">
                <a:latin typeface="HelveticaNeueLT Std Lt"/>
              </a:rPr>
              <a:t>un saņemt šādu informāciju</a:t>
            </a:r>
            <a:r>
              <a:rPr lang="en-US" dirty="0">
                <a:latin typeface="HelveticaNeueLT Std Lt"/>
              </a:rPr>
              <a:t>: </a:t>
            </a:r>
          </a:p>
          <a:p>
            <a:pPr marL="514350" indent="-514350" algn="just">
              <a:spcAft>
                <a:spcPts val="600"/>
              </a:spcAft>
              <a:buFont typeface="+mj-lt"/>
              <a:buAutoNum type="alphaLcParenR"/>
            </a:pPr>
            <a:r>
              <a:rPr lang="lv-LV" dirty="0">
                <a:latin typeface="HelveticaNeueLT Std Lt"/>
              </a:rPr>
              <a:t>apstrādes </a:t>
            </a:r>
            <a:r>
              <a:rPr lang="lv-LV" b="1" dirty="0">
                <a:latin typeface="HelveticaNeueLT Std Lt"/>
              </a:rPr>
              <a:t>nolūki</a:t>
            </a:r>
            <a:r>
              <a:rPr lang="lv-LV" dirty="0">
                <a:latin typeface="HelveticaNeueLT Std Lt"/>
              </a:rPr>
              <a:t>;</a:t>
            </a:r>
          </a:p>
          <a:p>
            <a:pPr marL="514350" indent="-514350" algn="just">
              <a:spcAft>
                <a:spcPts val="600"/>
              </a:spcAft>
              <a:buFont typeface="+mj-lt"/>
              <a:buAutoNum type="alphaLcParenR"/>
            </a:pPr>
            <a:r>
              <a:rPr lang="lv-LV" dirty="0">
                <a:latin typeface="HelveticaNeueLT Std Lt"/>
              </a:rPr>
              <a:t>attiecīgo </a:t>
            </a:r>
            <a:r>
              <a:rPr lang="lv-LV" b="1" dirty="0">
                <a:latin typeface="HelveticaNeueLT Std Lt"/>
              </a:rPr>
              <a:t>personas datu kategorijas</a:t>
            </a:r>
            <a:r>
              <a:rPr lang="lv-LV" dirty="0">
                <a:latin typeface="HelveticaNeueLT Std Lt"/>
              </a:rPr>
              <a:t>;</a:t>
            </a:r>
          </a:p>
          <a:p>
            <a:pPr marL="514350" indent="-514350" algn="just">
              <a:spcAft>
                <a:spcPts val="600"/>
              </a:spcAft>
              <a:buFont typeface="+mj-lt"/>
              <a:buAutoNum type="alphaLcParenR"/>
            </a:pPr>
            <a:r>
              <a:rPr lang="lv-LV" dirty="0">
                <a:latin typeface="HelveticaNeueLT Std Lt"/>
              </a:rPr>
              <a:t>personas datu </a:t>
            </a:r>
            <a:r>
              <a:rPr lang="lv-LV" b="1" dirty="0">
                <a:latin typeface="HelveticaNeueLT Std Lt"/>
              </a:rPr>
              <a:t>saņēmēji vai saņēmēju kategorijas</a:t>
            </a:r>
            <a:r>
              <a:rPr lang="lv-LV" dirty="0">
                <a:latin typeface="HelveticaNeueLT Std Lt"/>
              </a:rPr>
              <a:t>, kam personas dati ir izpausti vai kam tos izpaudīs, jo īpaši saņēmēji trešās valstīs vai starptautiskās organizācijās;</a:t>
            </a:r>
          </a:p>
          <a:p>
            <a:pPr marL="514350" indent="-514350" algn="just">
              <a:spcAft>
                <a:spcPts val="600"/>
              </a:spcAft>
              <a:buFont typeface="+mj-lt"/>
              <a:buAutoNum type="alphaLcParenR"/>
            </a:pPr>
            <a:r>
              <a:rPr lang="lv-LV" dirty="0">
                <a:latin typeface="HelveticaNeueLT Std Lt"/>
              </a:rPr>
              <a:t>ja iespējams, </a:t>
            </a:r>
            <a:r>
              <a:rPr lang="lv-LV" b="1" dirty="0">
                <a:latin typeface="HelveticaNeueLT Std Lt"/>
              </a:rPr>
              <a:t>paredzētais laikposms</a:t>
            </a:r>
            <a:r>
              <a:rPr lang="lv-LV" dirty="0">
                <a:latin typeface="HelveticaNeueLT Std Lt"/>
              </a:rPr>
              <a:t>, cik ilgi </a:t>
            </a:r>
            <a:r>
              <a:rPr lang="lv-LV" b="1" dirty="0">
                <a:latin typeface="HelveticaNeueLT Std Lt"/>
              </a:rPr>
              <a:t>personas dati tiks glabāti</a:t>
            </a:r>
            <a:r>
              <a:rPr lang="lv-LV" dirty="0">
                <a:latin typeface="HelveticaNeueLT Std Lt"/>
              </a:rPr>
              <a:t>, vai, ja nav iespējams, </a:t>
            </a:r>
            <a:r>
              <a:rPr lang="lv-LV" b="1" dirty="0">
                <a:latin typeface="HelveticaNeueLT Std Lt"/>
              </a:rPr>
              <a:t>kritēriji, ko izmanto </a:t>
            </a:r>
            <a:r>
              <a:rPr lang="lv-LV" dirty="0">
                <a:latin typeface="HelveticaNeueLT Std Lt"/>
              </a:rPr>
              <a:t>minētā laikposma </a:t>
            </a:r>
            <a:r>
              <a:rPr lang="lv-LV" b="1" dirty="0">
                <a:latin typeface="HelveticaNeueLT Std Lt"/>
              </a:rPr>
              <a:t>noteikšanai</a:t>
            </a:r>
            <a:r>
              <a:rPr lang="lv-LV" dirty="0">
                <a:latin typeface="HelveticaNeueLT Std Lt"/>
              </a:rPr>
              <a:t>;</a:t>
            </a:r>
            <a:endParaRPr lang="en-US" dirty="0">
              <a:latin typeface="HelveticaNeueLT Std Lt"/>
            </a:endParaRPr>
          </a:p>
        </p:txBody>
      </p:sp>
      <p:sp>
        <p:nvSpPr>
          <p:cNvPr id="4" name="Foliennummernplatzhalter 3"/>
          <p:cNvSpPr>
            <a:spLocks noGrp="1"/>
          </p:cNvSpPr>
          <p:nvPr>
            <p:ph type="sldNum" sz="quarter" idx="12"/>
          </p:nvPr>
        </p:nvSpPr>
        <p:spPr/>
        <p:txBody>
          <a:bodyPr/>
          <a:lstStyle/>
          <a:p>
            <a:fld id="{4F638597-3A6E-49DB-8B29-8CE2CDF8DFA8}" type="slidenum">
              <a:rPr lang="de-AT" smtClean="0"/>
              <a:pPr/>
              <a:t>5</a:t>
            </a:fld>
            <a:endParaRPr lang="de-AT" dirty="0"/>
          </a:p>
        </p:txBody>
      </p:sp>
    </p:spTree>
    <p:extLst>
      <p:ext uri="{BB962C8B-B14F-4D97-AF65-F5344CB8AC3E}">
        <p14:creationId xmlns:p14="http://schemas.microsoft.com/office/powerpoint/2010/main" val="2776531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Autofit/>
          </a:bodyPr>
          <a:lstStyle/>
          <a:p>
            <a:r>
              <a:rPr lang="lv-LV" sz="3300" b="1" dirty="0">
                <a:solidFill>
                  <a:schemeClr val="accent5">
                    <a:lumMod val="50000"/>
                  </a:schemeClr>
                </a:solidFill>
                <a:latin typeface="HelveticaNeueLT Std Lt"/>
              </a:rPr>
              <a:t>VDAR 15.panta 1.punkts</a:t>
            </a:r>
            <a:br>
              <a:rPr lang="lv-LV" sz="3300" b="1" dirty="0">
                <a:solidFill>
                  <a:schemeClr val="accent5">
                    <a:lumMod val="50000"/>
                  </a:schemeClr>
                </a:solidFill>
                <a:latin typeface="HelveticaNeueLT Std Lt"/>
              </a:rPr>
            </a:br>
            <a:r>
              <a:rPr lang="lv-LV" sz="3300" b="1" dirty="0">
                <a:solidFill>
                  <a:schemeClr val="accent5">
                    <a:lumMod val="50000"/>
                  </a:schemeClr>
                </a:solidFill>
                <a:latin typeface="HelveticaNeueLT Std Lt"/>
              </a:rPr>
              <a:t>Datu subjekta piekļuves tiesības</a:t>
            </a:r>
            <a:r>
              <a:rPr lang="en-US" sz="3300" b="1" dirty="0">
                <a:solidFill>
                  <a:schemeClr val="accent5">
                    <a:lumMod val="50000"/>
                  </a:schemeClr>
                </a:solidFill>
                <a:latin typeface="HelveticaNeueLT Std Lt"/>
              </a:rPr>
              <a:t>  </a:t>
            </a:r>
            <a:endParaRPr lang="de-AT" sz="3300" b="1" dirty="0">
              <a:solidFill>
                <a:schemeClr val="accent5">
                  <a:lumMod val="50000"/>
                </a:schemeClr>
              </a:solidFill>
              <a:latin typeface="HelveticaNeueLT Std Lt"/>
            </a:endParaRPr>
          </a:p>
        </p:txBody>
      </p:sp>
      <p:sp>
        <p:nvSpPr>
          <p:cNvPr id="2" name="Inhaltsplatzhalter 1"/>
          <p:cNvSpPr>
            <a:spLocks noGrp="1"/>
          </p:cNvSpPr>
          <p:nvPr>
            <p:ph idx="1"/>
          </p:nvPr>
        </p:nvSpPr>
        <p:spPr/>
        <p:txBody>
          <a:bodyPr>
            <a:normAutofit fontScale="92500" lnSpcReduction="10000"/>
          </a:bodyPr>
          <a:lstStyle/>
          <a:p>
            <a:pPr marL="457200" indent="-457200" algn="just">
              <a:spcAft>
                <a:spcPts val="600"/>
              </a:spcAft>
              <a:buFont typeface="+mj-lt"/>
              <a:buAutoNum type="alphaLcParenR" startAt="5"/>
            </a:pPr>
            <a:r>
              <a:rPr lang="lv-LV" sz="2400" dirty="0">
                <a:latin typeface="HelveticaNeueLT Std Lt"/>
              </a:rPr>
              <a:t>tas, ka </a:t>
            </a:r>
            <a:r>
              <a:rPr lang="lv-LV" sz="2400" b="1" dirty="0">
                <a:latin typeface="HelveticaNeueLT Std Lt"/>
              </a:rPr>
              <a:t>pastāv tiesības pieprasīt </a:t>
            </a:r>
            <a:r>
              <a:rPr lang="lv-LV" sz="2400" dirty="0">
                <a:latin typeface="HelveticaNeueLT Std Lt"/>
              </a:rPr>
              <a:t>no pārziņa datu subjekta personas datu </a:t>
            </a:r>
            <a:r>
              <a:rPr lang="lv-LV" sz="2400" b="1" dirty="0">
                <a:latin typeface="HelveticaNeueLT Std Lt"/>
              </a:rPr>
              <a:t>labošanu</a:t>
            </a:r>
            <a:r>
              <a:rPr lang="lv-LV" sz="2400" dirty="0">
                <a:latin typeface="HelveticaNeueLT Std Lt"/>
              </a:rPr>
              <a:t> vai </a:t>
            </a:r>
            <a:r>
              <a:rPr lang="lv-LV" sz="2400" b="1" dirty="0">
                <a:latin typeface="HelveticaNeueLT Std Lt"/>
              </a:rPr>
              <a:t>dzēšanu</a:t>
            </a:r>
            <a:r>
              <a:rPr lang="lv-LV" sz="2400" dirty="0">
                <a:latin typeface="HelveticaNeueLT Std Lt"/>
              </a:rPr>
              <a:t>, vai personas datu apstrādes ierobežošanu vai tiesības iebilst pret šādu apstrādi;</a:t>
            </a:r>
          </a:p>
          <a:p>
            <a:pPr marL="457200" indent="-457200" algn="just">
              <a:spcAft>
                <a:spcPts val="600"/>
              </a:spcAft>
              <a:buFont typeface="+mj-lt"/>
              <a:buAutoNum type="alphaLcParenR" startAt="5"/>
            </a:pPr>
            <a:r>
              <a:rPr lang="lv-LV" sz="2400" b="1" dirty="0">
                <a:latin typeface="HelveticaNeueLT Std Lt"/>
              </a:rPr>
              <a:t>tiesības iesniegt sūdzību </a:t>
            </a:r>
            <a:r>
              <a:rPr lang="lv-LV" sz="2400" dirty="0">
                <a:latin typeface="HelveticaNeueLT Std Lt"/>
              </a:rPr>
              <a:t>uzraudzības iestādei;</a:t>
            </a:r>
          </a:p>
          <a:p>
            <a:pPr marL="457200" indent="-457200" algn="just">
              <a:spcAft>
                <a:spcPts val="600"/>
              </a:spcAft>
              <a:buFont typeface="+mj-lt"/>
              <a:buAutoNum type="alphaLcParenR" startAt="5"/>
            </a:pPr>
            <a:r>
              <a:rPr lang="lv-LV" sz="2400" b="1" dirty="0">
                <a:latin typeface="HelveticaNeueLT Std Lt"/>
              </a:rPr>
              <a:t>visa pieejamā informācija par datu avotu</a:t>
            </a:r>
            <a:r>
              <a:rPr lang="lv-LV" sz="2400" dirty="0">
                <a:latin typeface="HelveticaNeueLT Std Lt"/>
              </a:rPr>
              <a:t>, ja personas dati netiek vākti no datu subjekta;</a:t>
            </a:r>
          </a:p>
          <a:p>
            <a:pPr marL="457200" indent="-457200" algn="just">
              <a:spcAft>
                <a:spcPts val="600"/>
              </a:spcAft>
              <a:buFont typeface="+mj-lt"/>
              <a:buAutoNum type="alphaLcParenR" startAt="5"/>
            </a:pPr>
            <a:r>
              <a:rPr lang="lv-LV" sz="2400" dirty="0">
                <a:latin typeface="HelveticaNeueLT Std Lt"/>
              </a:rPr>
              <a:t>tas, ka </a:t>
            </a:r>
            <a:r>
              <a:rPr lang="lv-LV" sz="2400" b="1" dirty="0">
                <a:latin typeface="HelveticaNeueLT Std Lt"/>
              </a:rPr>
              <a:t>pastāv automatizēta lēmumu pieņemšana, tostarp profilēšana</a:t>
            </a:r>
            <a:r>
              <a:rPr lang="lv-LV" sz="2400" dirty="0">
                <a:latin typeface="HelveticaNeueLT Std Lt"/>
              </a:rPr>
              <a:t>, kas minēta 22.panta 1. un 4.punktā, un – vismaz minētajos gadījumos – jēgpilna informācija par tajā ietverto loģiku, kā arī šādas apstrādes nozīmīgumu un paredzamajām sekām attiecībā uz datu subjektu.</a:t>
            </a:r>
            <a:r>
              <a:rPr lang="en-US" sz="2400" dirty="0">
                <a:latin typeface="HelveticaNeueLT Std Lt"/>
              </a:rPr>
              <a:t> </a:t>
            </a:r>
          </a:p>
        </p:txBody>
      </p:sp>
      <p:sp>
        <p:nvSpPr>
          <p:cNvPr id="4" name="Foliennummernplatzhalter 3"/>
          <p:cNvSpPr>
            <a:spLocks noGrp="1"/>
          </p:cNvSpPr>
          <p:nvPr>
            <p:ph type="sldNum" sz="quarter" idx="12"/>
          </p:nvPr>
        </p:nvSpPr>
        <p:spPr/>
        <p:txBody>
          <a:bodyPr/>
          <a:lstStyle/>
          <a:p>
            <a:fld id="{4F638597-3A6E-49DB-8B29-8CE2CDF8DFA8}" type="slidenum">
              <a:rPr lang="de-AT" smtClean="0"/>
              <a:pPr/>
              <a:t>6</a:t>
            </a:fld>
            <a:endParaRPr lang="de-AT" dirty="0"/>
          </a:p>
        </p:txBody>
      </p:sp>
    </p:spTree>
    <p:extLst>
      <p:ext uri="{BB962C8B-B14F-4D97-AF65-F5344CB8AC3E}">
        <p14:creationId xmlns:p14="http://schemas.microsoft.com/office/powerpoint/2010/main" val="1162065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F60CE4-78CF-4CBB-A66A-BD0E6E9CD7D2}"/>
              </a:ext>
            </a:extLst>
          </p:cNvPr>
          <p:cNvSpPr>
            <a:spLocks noGrp="1"/>
          </p:cNvSpPr>
          <p:nvPr>
            <p:ph type="title"/>
          </p:nvPr>
        </p:nvSpPr>
        <p:spPr>
          <a:xfrm>
            <a:off x="457199" y="0"/>
            <a:ext cx="8229600" cy="1143000"/>
          </a:xfrm>
        </p:spPr>
        <p:txBody>
          <a:bodyPr>
            <a:normAutofit/>
          </a:bodyPr>
          <a:lstStyle/>
          <a:p>
            <a:r>
              <a:rPr lang="lv-LV" sz="3300" b="1" dirty="0">
                <a:solidFill>
                  <a:schemeClr val="accent5">
                    <a:lumMod val="50000"/>
                  </a:schemeClr>
                </a:solidFill>
                <a:latin typeface="HelveticaNeueLT Std Lt"/>
              </a:rPr>
              <a:t>Informācijas saturs - pārskats</a:t>
            </a:r>
          </a:p>
        </p:txBody>
      </p:sp>
      <p:graphicFrame>
        <p:nvGraphicFramePr>
          <p:cNvPr id="4" name="Tabelle 3">
            <a:extLst>
              <a:ext uri="{FF2B5EF4-FFF2-40B4-BE49-F238E27FC236}">
                <a16:creationId xmlns:a16="http://schemas.microsoft.com/office/drawing/2014/main" id="{AF42B868-1C7B-4C6B-9260-7D732D426E97}"/>
              </a:ext>
            </a:extLst>
          </p:cNvPr>
          <p:cNvGraphicFramePr>
            <a:graphicFrameLocks noGrp="1"/>
          </p:cNvGraphicFramePr>
          <p:nvPr>
            <p:extLst>
              <p:ext uri="{D42A27DB-BD31-4B8C-83A1-F6EECF244321}">
                <p14:modId xmlns:p14="http://schemas.microsoft.com/office/powerpoint/2010/main" val="302876198"/>
              </p:ext>
            </p:extLst>
          </p:nvPr>
        </p:nvGraphicFramePr>
        <p:xfrm>
          <a:off x="1981200" y="914400"/>
          <a:ext cx="5334000" cy="4808517"/>
        </p:xfrm>
        <a:graphic>
          <a:graphicData uri="http://schemas.openxmlformats.org/drawingml/2006/table">
            <a:tbl>
              <a:tblPr firstRow="1" firstCol="1" bandRow="1">
                <a:tableStyleId>{5C22544A-7EE6-4342-B048-85BDC9FD1C3A}</a:tableStyleId>
              </a:tblPr>
              <a:tblGrid>
                <a:gridCol w="1622111">
                  <a:extLst>
                    <a:ext uri="{9D8B030D-6E8A-4147-A177-3AD203B41FA5}">
                      <a16:colId xmlns:a16="http://schemas.microsoft.com/office/drawing/2014/main" val="4072675299"/>
                    </a:ext>
                  </a:extLst>
                </a:gridCol>
                <a:gridCol w="3711889">
                  <a:extLst>
                    <a:ext uri="{9D8B030D-6E8A-4147-A177-3AD203B41FA5}">
                      <a16:colId xmlns:a16="http://schemas.microsoft.com/office/drawing/2014/main" val="1883235615"/>
                    </a:ext>
                  </a:extLst>
                </a:gridCol>
              </a:tblGrid>
              <a:tr h="0">
                <a:tc>
                  <a:txBody>
                    <a:bodyPr/>
                    <a:lstStyle/>
                    <a:p>
                      <a:pPr algn="ctr">
                        <a:lnSpc>
                          <a:spcPct val="115000"/>
                        </a:lnSpc>
                        <a:spcAft>
                          <a:spcPts val="0"/>
                        </a:spcAft>
                      </a:pPr>
                      <a:r>
                        <a:rPr lang="sv-SE" sz="1000" dirty="0">
                          <a:effectLst/>
                          <a:latin typeface="HelveticaNeueLT Std Lt"/>
                        </a:rPr>
                        <a:t>VDAR 15.panta 1.punkts</a:t>
                      </a:r>
                      <a:endParaRPr lang="de-AT" sz="1000" dirty="0">
                        <a:effectLst/>
                        <a:latin typeface="HelveticaNeueLT Std Lt"/>
                        <a:ea typeface="Calibri" panose="020F0502020204030204" pitchFamily="34" charset="0"/>
                        <a:cs typeface="Times New Roman" panose="02020603050405020304" pitchFamily="18" charset="0"/>
                      </a:endParaRPr>
                    </a:p>
                  </a:txBody>
                  <a:tcPr marL="58678" marR="58678" marT="0" marB="0"/>
                </a:tc>
                <a:tc>
                  <a:txBody>
                    <a:bodyPr/>
                    <a:lstStyle/>
                    <a:p>
                      <a:pPr algn="just">
                        <a:lnSpc>
                          <a:spcPct val="115000"/>
                        </a:lnSpc>
                        <a:spcAft>
                          <a:spcPts val="0"/>
                        </a:spcAft>
                      </a:pPr>
                      <a:r>
                        <a:rPr lang="de-AT" sz="1000" dirty="0" err="1">
                          <a:effectLst/>
                          <a:latin typeface="Helvetica" panose="020B0604020202020204" pitchFamily="34" charset="0"/>
                          <a:ea typeface="Calibri" panose="020F0502020204030204" pitchFamily="34" charset="0"/>
                          <a:cs typeface="Times New Roman" panose="02020603050405020304" pitchFamily="18" charset="0"/>
                        </a:rPr>
                        <a:t>Informācijas</a:t>
                      </a:r>
                      <a:r>
                        <a:rPr lang="de-AT" sz="1000" dirty="0">
                          <a:effectLst/>
                          <a:latin typeface="Helvetica" panose="020B0604020202020204" pitchFamily="34" charset="0"/>
                          <a:ea typeface="Calibri" panose="020F0502020204030204" pitchFamily="34" charset="0"/>
                          <a:cs typeface="Times New Roman" panose="02020603050405020304" pitchFamily="18" charset="0"/>
                        </a:rPr>
                        <a:t> </a:t>
                      </a:r>
                      <a:r>
                        <a:rPr lang="de-AT" sz="1000" dirty="0" err="1">
                          <a:effectLst/>
                          <a:latin typeface="Helvetica" panose="020B0604020202020204" pitchFamily="34" charset="0"/>
                          <a:ea typeface="Calibri" panose="020F0502020204030204" pitchFamily="34" charset="0"/>
                          <a:cs typeface="Times New Roman" panose="02020603050405020304" pitchFamily="18" charset="0"/>
                        </a:rPr>
                        <a:t>saturs</a:t>
                      </a:r>
                      <a:endParaRPr lang="de-AT" sz="1000" dirty="0">
                        <a:effectLst/>
                        <a:latin typeface="Helvetica" panose="020B0604020202020204" pitchFamily="34" charset="0"/>
                        <a:ea typeface="Calibri" panose="020F0502020204030204" pitchFamily="34" charset="0"/>
                        <a:cs typeface="Times New Roman" panose="02020603050405020304" pitchFamily="18" charset="0"/>
                      </a:endParaRPr>
                    </a:p>
                  </a:txBody>
                  <a:tcPr marL="58678" marR="58678" marT="0" marB="0"/>
                </a:tc>
                <a:extLst>
                  <a:ext uri="{0D108BD9-81ED-4DB2-BD59-A6C34878D82A}">
                    <a16:rowId xmlns:a16="http://schemas.microsoft.com/office/drawing/2014/main" val="2281091682"/>
                  </a:ext>
                </a:extLst>
              </a:tr>
              <a:tr h="196215">
                <a:tc>
                  <a:txBody>
                    <a:bodyPr/>
                    <a:lstStyle/>
                    <a:p>
                      <a:pPr marL="0" lvl="0" indent="0" algn="just">
                        <a:lnSpc>
                          <a:spcPct val="115000"/>
                        </a:lnSpc>
                        <a:spcAft>
                          <a:spcPts val="0"/>
                        </a:spcAft>
                        <a:buFont typeface="+mj-lt"/>
                        <a:buNone/>
                      </a:pPr>
                      <a:r>
                        <a:rPr lang="lv-LV" sz="1000" dirty="0">
                          <a:effectLst/>
                          <a:latin typeface="Helvetica" panose="020B0604020202020204" pitchFamily="34" charset="0"/>
                          <a:ea typeface="Calibri" panose="020F0502020204030204" pitchFamily="34" charset="0"/>
                          <a:cs typeface="Arial" panose="020B0604020202020204" pitchFamily="34" charset="0"/>
                        </a:rPr>
                        <a:t>a) apakšpunkts</a:t>
                      </a:r>
                      <a:endParaRPr lang="lv-LV" sz="1000" dirty="0">
                        <a:effectLst/>
                        <a:latin typeface="Helvetica"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lv-LV" sz="1000" b="0">
                          <a:effectLst/>
                          <a:latin typeface="Helvetica" panose="020B0604020202020204" pitchFamily="34" charset="0"/>
                          <a:ea typeface="Calibri" panose="020F0502020204030204" pitchFamily="34" charset="0"/>
                          <a:cs typeface="Arial" panose="020B0604020202020204" pitchFamily="34" charset="0"/>
                        </a:rPr>
                        <a:t>apstrādes nolūki</a:t>
                      </a:r>
                      <a:endParaRPr lang="lv-LV" sz="1000" b="0">
                        <a:effectLst/>
                        <a:latin typeface="Helvetica"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51712595"/>
                  </a:ext>
                </a:extLst>
              </a:tr>
              <a:tr h="174702">
                <a:tc>
                  <a:txBody>
                    <a:bodyPr/>
                    <a:lstStyle/>
                    <a:p>
                      <a:pPr marL="0" lvl="0" indent="0" algn="just">
                        <a:lnSpc>
                          <a:spcPct val="115000"/>
                        </a:lnSpc>
                        <a:spcAft>
                          <a:spcPts val="0"/>
                        </a:spcAft>
                        <a:buFont typeface="+mj-lt"/>
                        <a:buNone/>
                      </a:pPr>
                      <a:r>
                        <a:rPr lang="lv-LV" sz="1000" dirty="0">
                          <a:effectLst/>
                          <a:latin typeface="Helvetica" panose="020B0604020202020204" pitchFamily="34" charset="0"/>
                          <a:ea typeface="Calibri" panose="020F0502020204030204" pitchFamily="34" charset="0"/>
                          <a:cs typeface="Arial" panose="020B0604020202020204" pitchFamily="34" charset="0"/>
                        </a:rPr>
                        <a:t>b) apakšpunkts</a:t>
                      </a:r>
                      <a:endParaRPr lang="lv-LV" sz="1000" dirty="0">
                        <a:effectLst/>
                        <a:latin typeface="Helvetica"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lv-LV" sz="1000" b="0">
                          <a:effectLst/>
                          <a:latin typeface="Helvetica" panose="020B0604020202020204" pitchFamily="34" charset="0"/>
                          <a:ea typeface="Calibri" panose="020F0502020204030204" pitchFamily="34" charset="0"/>
                          <a:cs typeface="Arial" panose="020B0604020202020204" pitchFamily="34" charset="0"/>
                        </a:rPr>
                        <a:t>attiecīgo personas datu kategorijas</a:t>
                      </a:r>
                      <a:endParaRPr lang="lv-LV" sz="1000" b="0">
                        <a:effectLst/>
                        <a:latin typeface="Helvetica"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3838616"/>
                  </a:ext>
                </a:extLst>
              </a:tr>
              <a:tr h="556495">
                <a:tc>
                  <a:txBody>
                    <a:bodyPr/>
                    <a:lstStyle/>
                    <a:p>
                      <a:pPr marL="0" lvl="0" indent="0" algn="just">
                        <a:lnSpc>
                          <a:spcPct val="115000"/>
                        </a:lnSpc>
                        <a:spcAft>
                          <a:spcPts val="0"/>
                        </a:spcAft>
                        <a:buFont typeface="+mj-lt"/>
                        <a:buNone/>
                      </a:pPr>
                      <a:r>
                        <a:rPr lang="lv-LV" sz="1000" dirty="0">
                          <a:effectLst/>
                          <a:latin typeface="Helvetica" panose="020B0604020202020204" pitchFamily="34" charset="0"/>
                          <a:ea typeface="Calibri" panose="020F0502020204030204" pitchFamily="34" charset="0"/>
                          <a:cs typeface="Arial" panose="020B0604020202020204" pitchFamily="34" charset="0"/>
                        </a:rPr>
                        <a:t>c) apakšpunkts</a:t>
                      </a:r>
                      <a:endParaRPr lang="lv-LV" sz="1000" dirty="0">
                        <a:effectLst/>
                        <a:latin typeface="Helvetica"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lv-LV" sz="1000" b="0">
                          <a:effectLst/>
                          <a:latin typeface="Helvetica" panose="020B0604020202020204" pitchFamily="34" charset="0"/>
                          <a:ea typeface="Calibri" panose="020F0502020204030204" pitchFamily="34" charset="0"/>
                          <a:cs typeface="Arial" panose="020B0604020202020204" pitchFamily="34" charset="0"/>
                        </a:rPr>
                        <a:t>personas datu saņēmēji vai saņēmēju kategorijas, kam personas dati ir izpausti vai kam tos izpaudīs, jo īpaši saņēmēji trešās valstīs vai starptautiskās organizācijās;</a:t>
                      </a:r>
                      <a:endParaRPr lang="lv-LV" sz="1000" b="0">
                        <a:effectLst/>
                        <a:latin typeface="Helvetica"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60112878"/>
                  </a:ext>
                </a:extLst>
              </a:tr>
              <a:tr h="556495">
                <a:tc>
                  <a:txBody>
                    <a:bodyPr/>
                    <a:lstStyle/>
                    <a:p>
                      <a:pPr marL="0" lvl="0" indent="0" algn="just">
                        <a:lnSpc>
                          <a:spcPct val="115000"/>
                        </a:lnSpc>
                        <a:spcAft>
                          <a:spcPts val="0"/>
                        </a:spcAft>
                        <a:buFont typeface="+mj-lt"/>
                        <a:buNone/>
                      </a:pPr>
                      <a:r>
                        <a:rPr lang="lv-LV" sz="1000" dirty="0">
                          <a:effectLst/>
                          <a:latin typeface="Helvetica" panose="020B0604020202020204" pitchFamily="34" charset="0"/>
                          <a:ea typeface="Calibri" panose="020F0502020204030204" pitchFamily="34" charset="0"/>
                          <a:cs typeface="Arial" panose="020B0604020202020204" pitchFamily="34" charset="0"/>
                        </a:rPr>
                        <a:t>d) apakšpunkts</a:t>
                      </a:r>
                      <a:endParaRPr lang="lv-LV" sz="1000" dirty="0">
                        <a:effectLst/>
                        <a:latin typeface="Helvetica"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lv-LV" sz="1000" b="0">
                          <a:effectLst/>
                          <a:latin typeface="Helvetica" panose="020B0604020202020204" pitchFamily="34" charset="0"/>
                          <a:ea typeface="Calibri" panose="020F0502020204030204" pitchFamily="34" charset="0"/>
                          <a:cs typeface="Arial" panose="020B0604020202020204" pitchFamily="34" charset="0"/>
                        </a:rPr>
                        <a:t>ja iespējams, paredzētais laikposms, cik ilgi personas dati tiks glabāti, vai, ja nav iespējams, kritēriji, ko izmanto minētā laikposma noteikšanai;</a:t>
                      </a:r>
                      <a:endParaRPr lang="lv-LV" sz="1000" b="0">
                        <a:effectLst/>
                        <a:latin typeface="Helvetica"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7593462"/>
                  </a:ext>
                </a:extLst>
              </a:tr>
              <a:tr h="747393">
                <a:tc>
                  <a:txBody>
                    <a:bodyPr/>
                    <a:lstStyle/>
                    <a:p>
                      <a:pPr marL="0" lvl="0" indent="0" algn="just">
                        <a:lnSpc>
                          <a:spcPct val="115000"/>
                        </a:lnSpc>
                        <a:spcAft>
                          <a:spcPts val="0"/>
                        </a:spcAft>
                        <a:buFont typeface="+mj-lt"/>
                        <a:buNone/>
                      </a:pPr>
                      <a:r>
                        <a:rPr lang="lv-LV" sz="1000" dirty="0">
                          <a:effectLst/>
                          <a:latin typeface="Helvetica" panose="020B0604020202020204" pitchFamily="34" charset="0"/>
                          <a:ea typeface="Calibri" panose="020F0502020204030204" pitchFamily="34" charset="0"/>
                          <a:cs typeface="Arial" panose="020B0604020202020204" pitchFamily="34" charset="0"/>
                        </a:rPr>
                        <a:t>e) apakšpunkts</a:t>
                      </a:r>
                      <a:endParaRPr lang="lv-LV" sz="1000" dirty="0">
                        <a:effectLst/>
                        <a:latin typeface="Helvetica"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lv-LV" sz="1000" b="0">
                          <a:effectLst/>
                          <a:latin typeface="Helvetica" panose="020B0604020202020204" pitchFamily="34" charset="0"/>
                          <a:ea typeface="Calibri" panose="020F0502020204030204" pitchFamily="34" charset="0"/>
                          <a:cs typeface="Arial" panose="020B0604020202020204" pitchFamily="34" charset="0"/>
                        </a:rPr>
                        <a:t>ka pastāv tiesības pieprasīt no pārziņa datu subjekta personas datu labošanu vai dzēšanu, vai personas datu apstrādes ierobežošanu vai tiesības iebilst pret šādu apstrādi;</a:t>
                      </a:r>
                      <a:endParaRPr lang="lv-LV" sz="1000" b="0">
                        <a:effectLst/>
                        <a:latin typeface="Helvetica"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3503897"/>
                  </a:ext>
                </a:extLst>
              </a:tr>
              <a:tr h="365598">
                <a:tc>
                  <a:txBody>
                    <a:bodyPr/>
                    <a:lstStyle/>
                    <a:p>
                      <a:pPr marL="0" lvl="0" indent="0" algn="just">
                        <a:lnSpc>
                          <a:spcPct val="115000"/>
                        </a:lnSpc>
                        <a:spcAft>
                          <a:spcPts val="0"/>
                        </a:spcAft>
                        <a:buFont typeface="+mj-lt"/>
                        <a:buNone/>
                      </a:pPr>
                      <a:r>
                        <a:rPr lang="lv-LV" sz="1000" dirty="0">
                          <a:effectLst/>
                          <a:latin typeface="Helvetica" panose="020B0604020202020204" pitchFamily="34" charset="0"/>
                          <a:ea typeface="Calibri" panose="020F0502020204030204" pitchFamily="34" charset="0"/>
                          <a:cs typeface="Arial" panose="020B0604020202020204" pitchFamily="34" charset="0"/>
                        </a:rPr>
                        <a:t>f) apakšpunkts</a:t>
                      </a:r>
                      <a:endParaRPr lang="lv-LV" sz="1000" dirty="0">
                        <a:effectLst/>
                        <a:latin typeface="Helvetica"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lv-LV" sz="1000" b="0">
                          <a:effectLst/>
                          <a:latin typeface="Helvetica" panose="020B0604020202020204" pitchFamily="34" charset="0"/>
                          <a:ea typeface="Calibri" panose="020F0502020204030204" pitchFamily="34" charset="0"/>
                          <a:cs typeface="Arial" panose="020B0604020202020204" pitchFamily="34" charset="0"/>
                        </a:rPr>
                        <a:t>tiesības iesniegt sūdzību uzraudzības iestādei;</a:t>
                      </a:r>
                      <a:endParaRPr lang="lv-LV" sz="1000" b="0">
                        <a:effectLst/>
                        <a:latin typeface="Helvetica"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4612895"/>
                  </a:ext>
                </a:extLst>
              </a:tr>
              <a:tr h="365598">
                <a:tc>
                  <a:txBody>
                    <a:bodyPr/>
                    <a:lstStyle/>
                    <a:p>
                      <a:pPr marL="0" lvl="0" indent="0" algn="just">
                        <a:lnSpc>
                          <a:spcPct val="115000"/>
                        </a:lnSpc>
                        <a:spcAft>
                          <a:spcPts val="0"/>
                        </a:spcAft>
                        <a:buFont typeface="+mj-lt"/>
                        <a:buNone/>
                      </a:pPr>
                      <a:r>
                        <a:rPr lang="lv-LV" sz="1000" dirty="0">
                          <a:effectLst/>
                          <a:latin typeface="Helvetica" panose="020B0604020202020204" pitchFamily="34" charset="0"/>
                          <a:ea typeface="Calibri" panose="020F0502020204030204" pitchFamily="34" charset="0"/>
                          <a:cs typeface="Arial" panose="020B0604020202020204" pitchFamily="34" charset="0"/>
                        </a:rPr>
                        <a:t>g) apakšpunkts</a:t>
                      </a:r>
                      <a:endParaRPr lang="lv-LV" sz="1000" dirty="0">
                        <a:effectLst/>
                        <a:latin typeface="Helvetica"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lv-LV" sz="1000" b="0">
                          <a:effectLst/>
                          <a:latin typeface="Helvetica" panose="020B0604020202020204" pitchFamily="34" charset="0"/>
                          <a:ea typeface="Calibri" panose="020F0502020204030204" pitchFamily="34" charset="0"/>
                          <a:cs typeface="Arial" panose="020B0604020202020204" pitchFamily="34" charset="0"/>
                        </a:rPr>
                        <a:t>visa pieejamā informācija par datu avotu, ja personas dati netiek vākti no datu subjekta;</a:t>
                      </a:r>
                      <a:endParaRPr lang="lv-LV" sz="1000" b="0">
                        <a:effectLst/>
                        <a:latin typeface="Helvetica"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23076878"/>
                  </a:ext>
                </a:extLst>
              </a:tr>
              <a:tr h="938290">
                <a:tc>
                  <a:txBody>
                    <a:bodyPr/>
                    <a:lstStyle/>
                    <a:p>
                      <a:pPr marL="0" lvl="0" indent="0" algn="just">
                        <a:lnSpc>
                          <a:spcPct val="115000"/>
                        </a:lnSpc>
                        <a:spcAft>
                          <a:spcPts val="0"/>
                        </a:spcAft>
                        <a:buFont typeface="+mj-lt"/>
                        <a:buNone/>
                      </a:pPr>
                      <a:r>
                        <a:rPr lang="lv-LV" sz="1000" dirty="0">
                          <a:effectLst/>
                          <a:latin typeface="Helvetica" panose="020B0604020202020204" pitchFamily="34" charset="0"/>
                          <a:ea typeface="Calibri" panose="020F0502020204030204" pitchFamily="34" charset="0"/>
                          <a:cs typeface="Arial" panose="020B0604020202020204" pitchFamily="34" charset="0"/>
                        </a:rPr>
                        <a:t>h) apakšpunkts</a:t>
                      </a:r>
                      <a:endParaRPr lang="lv-LV" sz="1000" dirty="0">
                        <a:effectLst/>
                        <a:latin typeface="Helvetica"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lv-LV" sz="1000" b="0">
                          <a:effectLst/>
                          <a:latin typeface="Helvetica" panose="020B0604020202020204" pitchFamily="34" charset="0"/>
                          <a:ea typeface="Calibri" panose="020F0502020204030204" pitchFamily="34" charset="0"/>
                          <a:cs typeface="Arial" panose="020B0604020202020204" pitchFamily="34" charset="0"/>
                        </a:rPr>
                        <a:t>ka pastāv automatizēta lēmumu pieņemšana, tostarp profilēšana, kas minēta 22.panta 1. un 4.punktā, un – vismaz minētajos gadījumos – jēgpilna informācija par tajā ietverto loģiku, kā arī šādas apstrādes nozīmīgumu un paredzamajām sekām attiecībā uz datu subjektu.</a:t>
                      </a:r>
                      <a:endParaRPr lang="lv-LV" sz="1000" b="0">
                        <a:effectLst/>
                        <a:latin typeface="Helvetica"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89128240"/>
                  </a:ext>
                </a:extLst>
              </a:tr>
              <a:tr h="747393">
                <a:tc>
                  <a:txBody>
                    <a:bodyPr/>
                    <a:lstStyle/>
                    <a:p>
                      <a:pPr algn="l">
                        <a:lnSpc>
                          <a:spcPct val="115000"/>
                        </a:lnSpc>
                        <a:spcAft>
                          <a:spcPts val="0"/>
                        </a:spcAft>
                      </a:pPr>
                      <a:r>
                        <a:rPr lang="lv-LV" sz="1000" b="1" dirty="0">
                          <a:effectLst/>
                          <a:latin typeface="Helvetica" panose="020B0604020202020204" pitchFamily="34" charset="0"/>
                          <a:ea typeface="Calibri" panose="020F0502020204030204" pitchFamily="34" charset="0"/>
                          <a:cs typeface="Arial" panose="020B0604020202020204" pitchFamily="34" charset="0"/>
                        </a:rPr>
                        <a:t>2.punkts</a:t>
                      </a:r>
                      <a:endParaRPr lang="lv-LV" sz="1000" dirty="0">
                        <a:effectLst/>
                        <a:latin typeface="Helvetica"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lv-LV" sz="1000" b="0" dirty="0">
                          <a:effectLst/>
                          <a:latin typeface="Helvetica" panose="020B0604020202020204" pitchFamily="34" charset="0"/>
                          <a:ea typeface="Calibri" panose="020F0502020204030204" pitchFamily="34" charset="0"/>
                          <a:cs typeface="Arial" panose="020B0604020202020204" pitchFamily="34" charset="0"/>
                        </a:rPr>
                        <a:t>Ja personas datus </a:t>
                      </a:r>
                      <a:r>
                        <a:rPr lang="lv-LV" sz="1000" b="0" dirty="0" err="1">
                          <a:effectLst/>
                          <a:latin typeface="Helvetica" panose="020B0604020202020204" pitchFamily="34" charset="0"/>
                          <a:ea typeface="Calibri" panose="020F0502020204030204" pitchFamily="34" charset="0"/>
                          <a:cs typeface="Arial" panose="020B0604020202020204" pitchFamily="34" charset="0"/>
                        </a:rPr>
                        <a:t>nosūta</a:t>
                      </a:r>
                      <a:r>
                        <a:rPr lang="lv-LV" sz="1000" b="0" dirty="0">
                          <a:effectLst/>
                          <a:latin typeface="Helvetica" panose="020B0604020202020204" pitchFamily="34" charset="0"/>
                          <a:ea typeface="Calibri" panose="020F0502020204030204" pitchFamily="34" charset="0"/>
                          <a:cs typeface="Arial" panose="020B0604020202020204" pitchFamily="34" charset="0"/>
                        </a:rPr>
                        <a:t> </a:t>
                      </a:r>
                      <a:r>
                        <a:rPr lang="lv-LV" sz="1000" b="0" dirty="0" err="1">
                          <a:effectLst/>
                          <a:latin typeface="Helvetica" panose="020B0604020202020204" pitchFamily="34" charset="0"/>
                          <a:ea typeface="Calibri" panose="020F0502020204030204" pitchFamily="34" charset="0"/>
                          <a:cs typeface="Arial" panose="020B0604020202020204" pitchFamily="34" charset="0"/>
                        </a:rPr>
                        <a:t>trešai</a:t>
                      </a:r>
                      <a:r>
                        <a:rPr lang="lv-LV" sz="1000" b="0" dirty="0">
                          <a:effectLst/>
                          <a:latin typeface="Helvetica" panose="020B0604020202020204" pitchFamily="34" charset="0"/>
                          <a:ea typeface="Calibri" panose="020F0502020204030204" pitchFamily="34" charset="0"/>
                          <a:cs typeface="Arial" panose="020B0604020202020204" pitchFamily="34" charset="0"/>
                        </a:rPr>
                        <a:t> valstij vai starptautiskai organizācijai, datu subjektam ir tiesības saņemt informāciju par atbilstošām garantijām, ko saistībā ar datu nosūtīšanu piemēro, ievērojot 46. pantu.</a:t>
                      </a:r>
                      <a:endParaRPr lang="lv-LV" sz="1000" b="0" dirty="0">
                        <a:effectLst/>
                        <a:latin typeface="Helvetica"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1214821"/>
                  </a:ext>
                </a:extLst>
              </a:tr>
            </a:tbl>
          </a:graphicData>
        </a:graphic>
      </p:graphicFrame>
    </p:spTree>
    <p:extLst>
      <p:ext uri="{BB962C8B-B14F-4D97-AF65-F5344CB8AC3E}">
        <p14:creationId xmlns:p14="http://schemas.microsoft.com/office/powerpoint/2010/main" val="4045343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Autofit/>
          </a:bodyPr>
          <a:lstStyle/>
          <a:p>
            <a:r>
              <a:rPr lang="lv-LV" sz="3300" b="1" dirty="0">
                <a:solidFill>
                  <a:schemeClr val="accent5">
                    <a:lumMod val="50000"/>
                  </a:schemeClr>
                </a:solidFill>
                <a:latin typeface="HelveticaNeueLT Std Lt"/>
              </a:rPr>
              <a:t>Cik daudz laika ir pārzinim, lai sniegtu atbildi (termiņš)</a:t>
            </a:r>
            <a:r>
              <a:rPr lang="en-US" sz="3300" b="1" dirty="0">
                <a:solidFill>
                  <a:schemeClr val="accent5">
                    <a:lumMod val="50000"/>
                  </a:schemeClr>
                </a:solidFill>
                <a:latin typeface="HelveticaNeueLT Std Lt"/>
              </a:rPr>
              <a:t>?</a:t>
            </a:r>
            <a:endParaRPr lang="de-AT" sz="3300" b="1" dirty="0">
              <a:solidFill>
                <a:schemeClr val="accent5">
                  <a:lumMod val="50000"/>
                </a:schemeClr>
              </a:solidFill>
              <a:latin typeface="HelveticaNeueLT Std Lt"/>
            </a:endParaRPr>
          </a:p>
        </p:txBody>
      </p:sp>
      <p:sp>
        <p:nvSpPr>
          <p:cNvPr id="2" name="Inhaltsplatzhalter 1"/>
          <p:cNvSpPr>
            <a:spLocks noGrp="1"/>
          </p:cNvSpPr>
          <p:nvPr>
            <p:ph idx="1"/>
          </p:nvPr>
        </p:nvSpPr>
        <p:spPr>
          <a:xfrm>
            <a:off x="493059" y="1417638"/>
            <a:ext cx="8229600" cy="4525963"/>
          </a:xfrm>
        </p:spPr>
        <p:txBody>
          <a:bodyPr>
            <a:normAutofit/>
          </a:bodyPr>
          <a:lstStyle/>
          <a:p>
            <a:pPr algn="just">
              <a:buFont typeface="Wingdings" panose="05000000000000000000" pitchFamily="2" charset="2"/>
              <a:buChar char="§"/>
            </a:pPr>
            <a:r>
              <a:rPr lang="lv-LV" sz="2000" b="1" dirty="0">
                <a:latin typeface="HelveticaNeueLT Std Lt"/>
              </a:rPr>
              <a:t>Nekavējoties, </a:t>
            </a:r>
            <a:r>
              <a:rPr lang="lv-LV" sz="2000" dirty="0">
                <a:latin typeface="HelveticaNeueLT Std Lt"/>
              </a:rPr>
              <a:t>bet </a:t>
            </a:r>
            <a:r>
              <a:rPr lang="lv-LV" sz="2000" b="1" dirty="0">
                <a:latin typeface="HelveticaNeueLT Std Lt"/>
              </a:rPr>
              <a:t>ne vēlāk kā mēneša laikā </a:t>
            </a:r>
            <a:r>
              <a:rPr lang="lv-LV" sz="2000" dirty="0">
                <a:latin typeface="HelveticaNeueLT Std Lt"/>
              </a:rPr>
              <a:t>pēc pieteikuma saņemšanas (VDAR 12.panta 3.punkts).</a:t>
            </a:r>
          </a:p>
          <a:p>
            <a:pPr algn="just">
              <a:buFont typeface="Wingdings" panose="05000000000000000000" pitchFamily="2" charset="2"/>
              <a:buChar char="§"/>
            </a:pPr>
            <a:r>
              <a:rPr lang="lv-LV" sz="2100" dirty="0">
                <a:latin typeface="HelveticaNeueLT Std Lt"/>
              </a:rPr>
              <a:t>Ja nepieciešams, šo periodu </a:t>
            </a:r>
            <a:r>
              <a:rPr lang="lv-LV" sz="2100" b="1" dirty="0">
                <a:latin typeface="HelveticaNeueLT Std Lt"/>
              </a:rPr>
              <a:t>var pagarināt vēl uz diviem mēnešiem</a:t>
            </a:r>
            <a:r>
              <a:rPr lang="lv-LV" sz="2100" dirty="0">
                <a:latin typeface="HelveticaNeueLT Std Lt"/>
              </a:rPr>
              <a:t>, ņemot vērā pieteikumu sarežģītību un skaitu.</a:t>
            </a:r>
          </a:p>
          <a:p>
            <a:pPr algn="just">
              <a:spcAft>
                <a:spcPts val="600"/>
              </a:spcAft>
              <a:buFont typeface="Wingdings" panose="05000000000000000000" pitchFamily="2" charset="2"/>
              <a:buChar char="§"/>
            </a:pPr>
            <a:r>
              <a:rPr lang="lv-LV" sz="2000" dirty="0">
                <a:latin typeface="HelveticaNeueLT Std Lt"/>
              </a:rPr>
              <a:t>Pārzinim </a:t>
            </a:r>
            <a:r>
              <a:rPr lang="lv-LV" sz="2000" b="1" dirty="0">
                <a:latin typeface="HelveticaNeueLT Std Lt"/>
              </a:rPr>
              <a:t>jāinformē datu subjekts </a:t>
            </a:r>
            <a:r>
              <a:rPr lang="lv-LV" sz="2000" dirty="0">
                <a:latin typeface="HelveticaNeueLT Std Lt"/>
              </a:rPr>
              <a:t>par termiņa pagarinājumu: </a:t>
            </a:r>
          </a:p>
          <a:p>
            <a:pPr lvl="1" algn="just">
              <a:buFont typeface="Wingdings" panose="05000000000000000000" pitchFamily="2" charset="2"/>
              <a:buChar char="Ø"/>
            </a:pPr>
            <a:r>
              <a:rPr lang="lv-LV" sz="1800" dirty="0">
                <a:latin typeface="HelveticaNeueLT Std Lt"/>
              </a:rPr>
              <a:t>viena mēneša laikā pēc pieprasījuma saņemšanas; </a:t>
            </a:r>
          </a:p>
          <a:p>
            <a:pPr lvl="1" algn="just">
              <a:buFont typeface="Wingdings" panose="05000000000000000000" pitchFamily="2" charset="2"/>
              <a:buChar char="Ø"/>
            </a:pPr>
            <a:r>
              <a:rPr lang="lv-LV" sz="1800" dirty="0">
                <a:latin typeface="HelveticaNeueLT Std Lt"/>
              </a:rPr>
              <a:t>kopā ar kavējuma iemesliem; un</a:t>
            </a:r>
          </a:p>
          <a:p>
            <a:pPr lvl="1" algn="just">
              <a:buFont typeface="Wingdings" panose="05000000000000000000" pitchFamily="2" charset="2"/>
              <a:buChar char="Ø"/>
            </a:pPr>
            <a:r>
              <a:rPr lang="lv-LV" sz="1800" dirty="0">
                <a:latin typeface="HelveticaNeueLT Std Lt"/>
              </a:rPr>
              <a:t>informāciju par iespēju iesniegt sūdzību.</a:t>
            </a:r>
          </a:p>
          <a:p>
            <a:pPr algn="just">
              <a:buFont typeface="Wingdings" panose="05000000000000000000" pitchFamily="2" charset="2"/>
              <a:buChar char="§"/>
            </a:pPr>
            <a:r>
              <a:rPr lang="lv-LV" sz="2000" b="1" dirty="0">
                <a:latin typeface="HelveticaNeueLT Std Lt"/>
              </a:rPr>
              <a:t>Uzmanību! </a:t>
            </a:r>
            <a:r>
              <a:rPr lang="lv-LV" sz="2000" dirty="0">
                <a:latin typeface="HelveticaNeueLT Std Lt"/>
              </a:rPr>
              <a:t>Visai komunikācijai jānotiek </a:t>
            </a:r>
            <a:r>
              <a:rPr lang="lv-LV" sz="2000" b="1" dirty="0">
                <a:latin typeface="HelveticaNeueLT Std Lt"/>
              </a:rPr>
              <a:t>skaidrā un vienkāršā valodā </a:t>
            </a:r>
            <a:r>
              <a:rPr lang="lv-LV" sz="2000" dirty="0">
                <a:latin typeface="HelveticaNeueLT Std Lt"/>
              </a:rPr>
              <a:t>precīzā, pārredzamā, saprotamā un viegli pieejamā veidā</a:t>
            </a:r>
            <a:r>
              <a:rPr lang="lv-LV" sz="2200" dirty="0">
                <a:latin typeface="HelveticaNeueLT Std Lt"/>
              </a:rPr>
              <a:t>.</a:t>
            </a:r>
            <a:endParaRPr lang="lv-LV" sz="1700" dirty="0">
              <a:latin typeface="HelveticaNeueLT Std Lt"/>
            </a:endParaRPr>
          </a:p>
          <a:p>
            <a:pPr marL="457200" lvl="1" indent="0">
              <a:buNone/>
            </a:pPr>
            <a:endParaRPr lang="lv-LV" sz="1800" dirty="0"/>
          </a:p>
        </p:txBody>
      </p:sp>
      <p:sp>
        <p:nvSpPr>
          <p:cNvPr id="4" name="Foliennummernplatzhalter 3"/>
          <p:cNvSpPr>
            <a:spLocks noGrp="1"/>
          </p:cNvSpPr>
          <p:nvPr>
            <p:ph type="sldNum" sz="quarter" idx="12"/>
          </p:nvPr>
        </p:nvSpPr>
        <p:spPr/>
        <p:txBody>
          <a:bodyPr/>
          <a:lstStyle/>
          <a:p>
            <a:fld id="{4F638597-3A6E-49DB-8B29-8CE2CDF8DFA8}" type="slidenum">
              <a:rPr lang="de-AT" smtClean="0"/>
              <a:pPr/>
              <a:t>8</a:t>
            </a:fld>
            <a:endParaRPr lang="de-AT" dirty="0"/>
          </a:p>
        </p:txBody>
      </p:sp>
    </p:spTree>
    <p:extLst>
      <p:ext uri="{BB962C8B-B14F-4D97-AF65-F5344CB8AC3E}">
        <p14:creationId xmlns:p14="http://schemas.microsoft.com/office/powerpoint/2010/main" val="2953118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09600" y="136572"/>
            <a:ext cx="8229600" cy="1143000"/>
          </a:xfrm>
        </p:spPr>
        <p:txBody>
          <a:bodyPr>
            <a:noAutofit/>
          </a:bodyPr>
          <a:lstStyle/>
          <a:p>
            <a:r>
              <a:rPr lang="en-US" sz="3300" b="1" dirty="0">
                <a:solidFill>
                  <a:schemeClr val="accent5">
                    <a:lumMod val="50000"/>
                  </a:schemeClr>
                </a:solidFill>
                <a:latin typeface="HelveticaNeueLT Std Lt"/>
              </a:rPr>
              <a:t>Pieteikuma forma un atbilde</a:t>
            </a:r>
            <a:endParaRPr lang="de-AT" sz="3300" b="1" dirty="0">
              <a:solidFill>
                <a:schemeClr val="accent5">
                  <a:lumMod val="50000"/>
                </a:schemeClr>
              </a:solidFill>
              <a:latin typeface="HelveticaNeueLT Std Lt"/>
            </a:endParaRPr>
          </a:p>
        </p:txBody>
      </p:sp>
      <p:sp>
        <p:nvSpPr>
          <p:cNvPr id="2" name="Inhaltsplatzhalter 1"/>
          <p:cNvSpPr>
            <a:spLocks noGrp="1"/>
          </p:cNvSpPr>
          <p:nvPr>
            <p:ph idx="1"/>
          </p:nvPr>
        </p:nvSpPr>
        <p:spPr>
          <a:xfrm>
            <a:off x="0" y="990600"/>
            <a:ext cx="4533900" cy="4842681"/>
          </a:xfrm>
        </p:spPr>
        <p:txBody>
          <a:bodyPr>
            <a:normAutofit fontScale="85000" lnSpcReduction="10000"/>
          </a:bodyPr>
          <a:lstStyle/>
          <a:p>
            <a:pPr marL="231775" indent="-231775" algn="just">
              <a:buFont typeface="Wingdings" panose="05000000000000000000" pitchFamily="2" charset="2"/>
              <a:buChar char="§"/>
            </a:pPr>
            <a:r>
              <a:rPr lang="lv-LV" sz="2000" b="1" dirty="0">
                <a:latin typeface="HelveticaNeueLT Std Lt"/>
              </a:rPr>
              <a:t>Nav obligātas formas</a:t>
            </a:r>
            <a:r>
              <a:rPr lang="lv-LV" sz="2000" dirty="0">
                <a:latin typeface="HelveticaNeueLT Std Lt"/>
              </a:rPr>
              <a:t>, informācijas pieprasījumu var veikt mutiski, rakstiski vai digitālā formātā (piemēram, pa e-pastu). </a:t>
            </a:r>
          </a:p>
          <a:p>
            <a:pPr marL="231775" indent="-231775" algn="just">
              <a:buFont typeface="Wingdings" panose="05000000000000000000" pitchFamily="2" charset="2"/>
              <a:buChar char="§"/>
            </a:pPr>
            <a:r>
              <a:rPr lang="lv-LV" sz="2000" dirty="0">
                <a:latin typeface="HelveticaNeueLT Std Lt"/>
              </a:rPr>
              <a:t>Atbilde jebkurā </a:t>
            </a:r>
            <a:r>
              <a:rPr lang="lv-LV" sz="2000" b="1" dirty="0">
                <a:latin typeface="HelveticaNeueLT Std Lt"/>
              </a:rPr>
              <a:t>piemērotā veidā</a:t>
            </a:r>
            <a:r>
              <a:rPr lang="lv-LV" sz="2000" dirty="0">
                <a:latin typeface="HelveticaNeueLT Std Lt"/>
              </a:rPr>
              <a:t>, bet jāievēro:</a:t>
            </a:r>
          </a:p>
          <a:p>
            <a:pPr marL="231775" lvl="1" indent="-231775" algn="just">
              <a:buFont typeface="Wingdings" panose="05000000000000000000" pitchFamily="2" charset="2"/>
              <a:buChar char="Ø"/>
            </a:pPr>
            <a:r>
              <a:rPr lang="lv-LV" sz="1800" dirty="0">
                <a:latin typeface="HelveticaNeueLT Std Lt"/>
              </a:rPr>
              <a:t>uz rakstisku pieprasījumu vislabāk atbildēt rakstiski;</a:t>
            </a:r>
          </a:p>
          <a:p>
            <a:pPr marL="231775" lvl="1" indent="-231775" algn="just">
              <a:buFont typeface="Wingdings" panose="05000000000000000000" pitchFamily="2" charset="2"/>
              <a:buChar char="Ø"/>
            </a:pPr>
            <a:r>
              <a:rPr lang="lv-LV" sz="1800" dirty="0">
                <a:latin typeface="HelveticaNeueLT Std Lt"/>
              </a:rPr>
              <a:t>izplatīta metode: oficiāla identitātes dokumenta (ID) kopijas iesniegšana </a:t>
            </a:r>
            <a:r>
              <a:rPr lang="lv-LV" sz="1800" dirty="0">
                <a:latin typeface="HelveticaNeueLT Std Lt"/>
                <a:sym typeface="Wingdings" panose="05000000000000000000" pitchFamily="2" charset="2"/>
              </a:rPr>
              <a:t> </a:t>
            </a:r>
            <a:r>
              <a:rPr lang="lv-LV" sz="1800" dirty="0">
                <a:latin typeface="HelveticaNeueLT Std Lt"/>
              </a:rPr>
              <a:t>atbilde ierakstītā vēstulē personai. </a:t>
            </a:r>
          </a:p>
          <a:p>
            <a:pPr marL="231775" lvl="0" indent="-231775" algn="just">
              <a:buFont typeface="Wingdings" panose="05000000000000000000" pitchFamily="2" charset="2"/>
              <a:buChar char="§"/>
            </a:pPr>
            <a:r>
              <a:rPr lang="lv-LV" sz="2000" dirty="0">
                <a:latin typeface="HelveticaNeueLT Std Lt"/>
              </a:rPr>
              <a:t>Pēc datu subjekta pieprasījuma: mutiski, </a:t>
            </a:r>
            <a:r>
              <a:rPr lang="lv-LV" sz="2000" b="1" dirty="0">
                <a:latin typeface="HelveticaNeueLT Std Lt"/>
              </a:rPr>
              <a:t>ja tā identitāte ir noteikta</a:t>
            </a:r>
            <a:r>
              <a:rPr lang="lv-LV" sz="2000" dirty="0">
                <a:latin typeface="HelveticaNeueLT Std Lt"/>
              </a:rPr>
              <a:t> citā formā.</a:t>
            </a:r>
          </a:p>
          <a:p>
            <a:pPr marL="231775" lvl="0" indent="-231775" algn="just">
              <a:buFont typeface="Wingdings" panose="05000000000000000000" pitchFamily="2" charset="2"/>
              <a:buChar char="§"/>
            </a:pPr>
            <a:r>
              <a:rPr lang="lv-LV" sz="2000" dirty="0">
                <a:latin typeface="HelveticaNeueLT Std Lt"/>
              </a:rPr>
              <a:t>Ja datu subjekts pieteikumu iesniedz </a:t>
            </a:r>
            <a:r>
              <a:rPr lang="lv-LV" sz="2000" b="1" dirty="0">
                <a:latin typeface="HelveticaNeueLT Std Lt"/>
              </a:rPr>
              <a:t>elektroniski</a:t>
            </a:r>
            <a:r>
              <a:rPr lang="lv-LV" sz="2000" dirty="0">
                <a:latin typeface="HelveticaNeueLT Std Lt"/>
              </a:rPr>
              <a:t> </a:t>
            </a:r>
            <a:r>
              <a:rPr lang="lv-LV" sz="2000" b="1" dirty="0">
                <a:latin typeface="HelveticaNeueLT Std Lt"/>
              </a:rPr>
              <a:t> </a:t>
            </a:r>
          </a:p>
          <a:p>
            <a:pPr marL="231775" lvl="1" indent="-231775" algn="just">
              <a:buFont typeface="Wingdings" panose="05000000000000000000" pitchFamily="2" charset="2"/>
              <a:buChar char="Ø"/>
            </a:pPr>
            <a:r>
              <a:rPr lang="lv-LV" sz="1800" dirty="0">
                <a:latin typeface="HelveticaNeueLT Std Lt"/>
              </a:rPr>
              <a:t>informāciju sniedz plaši izmantotā elektroniskā formātā; </a:t>
            </a:r>
          </a:p>
          <a:p>
            <a:pPr marL="231775" lvl="1" indent="-231775" algn="just">
              <a:buFont typeface="Wingdings" panose="05000000000000000000" pitchFamily="2" charset="2"/>
              <a:buChar char="Ø"/>
            </a:pPr>
            <a:r>
              <a:rPr lang="lv-LV" sz="1800" dirty="0">
                <a:latin typeface="HelveticaNeueLT Std Lt"/>
              </a:rPr>
              <a:t>Ja iespējams, pārzinis var nodrošināt attālināto piekļuvi drošai sistēmai, kas datu subjektam dod tiešu piekļuvi viņa personiskajai informācijai.</a:t>
            </a:r>
          </a:p>
          <a:p>
            <a:pPr marL="457200" lvl="1" indent="0">
              <a:buNone/>
            </a:pPr>
            <a:endParaRPr lang="lv-LV" sz="1200" dirty="0"/>
          </a:p>
        </p:txBody>
      </p:sp>
      <p:sp>
        <p:nvSpPr>
          <p:cNvPr id="4" name="Foliennummernplatzhalter 3"/>
          <p:cNvSpPr>
            <a:spLocks noGrp="1"/>
          </p:cNvSpPr>
          <p:nvPr>
            <p:ph type="sldNum" sz="quarter" idx="12"/>
          </p:nvPr>
        </p:nvSpPr>
        <p:spPr/>
        <p:txBody>
          <a:bodyPr/>
          <a:lstStyle/>
          <a:p>
            <a:fld id="{4F638597-3A6E-49DB-8B29-8CE2CDF8DFA8}" type="slidenum">
              <a:rPr lang="de-AT" smtClean="0"/>
              <a:pPr/>
              <a:t>9</a:t>
            </a:fld>
            <a:endParaRPr lang="de-AT" dirty="0"/>
          </a:p>
        </p:txBody>
      </p:sp>
      <p:pic>
        <p:nvPicPr>
          <p:cNvPr id="6" name="Picture 5" descr="A close up of a logo&#10;&#10;Description generated with very high confidence">
            <a:extLst>
              <a:ext uri="{FF2B5EF4-FFF2-40B4-BE49-F238E27FC236}">
                <a16:creationId xmlns:a16="http://schemas.microsoft.com/office/drawing/2014/main" id="{63035F9F-1A11-4E9B-B50E-41AF2EE780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5606" y="1024719"/>
            <a:ext cx="4533900" cy="4206711"/>
          </a:xfrm>
          <a:prstGeom prst="rect">
            <a:avLst/>
          </a:prstGeom>
        </p:spPr>
      </p:pic>
    </p:spTree>
    <p:extLst>
      <p:ext uri="{BB962C8B-B14F-4D97-AF65-F5344CB8AC3E}">
        <p14:creationId xmlns:p14="http://schemas.microsoft.com/office/powerpoint/2010/main" val="13671364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HelveticaNeu"/>
        <a:ea typeface=""/>
        <a:cs typeface=""/>
      </a:majorFont>
      <a:minorFont>
        <a:latin typeface="HelveticaNeu"/>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61D4DDF2DAA264F90523C37F876FAF1" ma:contentTypeVersion="8" ma:contentTypeDescription="Create a new document." ma:contentTypeScope="" ma:versionID="50c437c803394ed7d515cc410dc3901d">
  <xsd:schema xmlns:xsd="http://www.w3.org/2001/XMLSchema" xmlns:xs="http://www.w3.org/2001/XMLSchema" xmlns:p="http://schemas.microsoft.com/office/2006/metadata/properties" xmlns:ns2="a8283528-8dfe-400f-be26-3551558dd496" xmlns:ns3="20a5ecb8-b3b3-41b8-9a6c-fdba20d983fb" targetNamespace="http://schemas.microsoft.com/office/2006/metadata/properties" ma:root="true" ma:fieldsID="15ac164bacb849414820e5359ee37bab" ns2:_="" ns3:_="">
    <xsd:import namespace="a8283528-8dfe-400f-be26-3551558dd496"/>
    <xsd:import namespace="20a5ecb8-b3b3-41b8-9a6c-fdba20d983f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283528-8dfe-400f-be26-3551558dd49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0a5ecb8-b3b3-41b8-9a6c-fdba20d983fb"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C74DE9-C81F-449A-BE0C-7D108DA01AB7}">
  <ds:schemaRefs>
    <ds:schemaRef ds:uri="a8283528-8dfe-400f-be26-3551558dd496"/>
    <ds:schemaRef ds:uri="http://purl.org/dc/elements/1.1/"/>
    <ds:schemaRef ds:uri="http://www.w3.org/XML/1998/namespace"/>
    <ds:schemaRef ds:uri="http://schemas.microsoft.com/office/infopath/2007/PartnerControls"/>
    <ds:schemaRef ds:uri="20a5ecb8-b3b3-41b8-9a6c-fdba20d983fb"/>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3BF82620-5A57-4005-B4EC-694CDD078B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283528-8dfe-400f-be26-3551558dd496"/>
    <ds:schemaRef ds:uri="20a5ecb8-b3b3-41b8-9a6c-fdba20d983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91EDD0-EFD8-4A6D-9567-1956D087F3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493</TotalTime>
  <Words>1364</Words>
  <Application>Microsoft Office PowerPoint</Application>
  <PresentationFormat>On-screen Show (4:3)</PresentationFormat>
  <Paragraphs>133</Paragraphs>
  <Slides>15</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Arial</vt:lpstr>
      <vt:lpstr>Calibri</vt:lpstr>
      <vt:lpstr>Helvetica</vt:lpstr>
      <vt:lpstr>HelveticaNeu</vt:lpstr>
      <vt:lpstr>HelveticaNeueLT Std Lt</vt:lpstr>
      <vt:lpstr>Symbol</vt:lpstr>
      <vt:lpstr>Times New Roman</vt:lpstr>
      <vt:lpstr>Wingdings</vt:lpstr>
      <vt:lpstr>Office Theme</vt:lpstr>
      <vt:lpstr>1_Office Theme</vt:lpstr>
      <vt:lpstr>Informācijas izpaušana vai datu subjekta piekļuves tiesības VDAR 15.pants</vt:lpstr>
      <vt:lpstr>Piekļuves tiesības: tiesiskais regulējums</vt:lpstr>
      <vt:lpstr>Piekļuves tiesības: funkcija un mērķis</vt:lpstr>
      <vt:lpstr>Piekļuves tiesības datu subjektiem sniedz:</vt:lpstr>
      <vt:lpstr>VDAR 15.panta 1.punkts Datu subjekta piekļuves tiesības</vt:lpstr>
      <vt:lpstr>VDAR 15.panta 1.punkts Datu subjekta piekļuves tiesības  </vt:lpstr>
      <vt:lpstr>Informācijas saturs - pārskats</vt:lpstr>
      <vt:lpstr>Cik daudz laika ir pārzinim, lai sniegtu atbildi (termiņš)?</vt:lpstr>
      <vt:lpstr>Pieteikuma forma un atbilde</vt:lpstr>
      <vt:lpstr>Pienākums pierādīt pieteikuma iesniedzēja (datu subjekta) identitāti</vt:lpstr>
      <vt:lpstr>Atlīdzība par piekļuves izmaksām</vt:lpstr>
      <vt:lpstr>Pieteikuma iesniedzēja pienākums piedalīties</vt:lpstr>
      <vt:lpstr>Trešo personu tiesības, sniedzot informāciju datu subjektam</vt:lpstr>
      <vt:lpstr>Pārbaudes saraksts informācijas izpaušanai pēc pieprasījuma</vt:lpstr>
      <vt:lpstr>Ieteikumi sīkākas informācijas iegūšanai: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Disclosure of information or Right of access by the data subject Article 15 GDPR</dc:title>
  <dc:creator>LIF</dc:creator>
  <cp:lastModifiedBy>Kristīne Kūlīte</cp:lastModifiedBy>
  <cp:revision>52</cp:revision>
  <dcterms:created xsi:type="dcterms:W3CDTF">2018-08-13T11:34:23Z</dcterms:created>
  <dcterms:modified xsi:type="dcterms:W3CDTF">2018-09-14T11:26:51Z</dcterms:modified>
</cp:coreProperties>
</file>